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41" r:id="rId5"/>
    <p:sldMasterId id="2147484332" r:id="rId6"/>
  </p:sldMasterIdLst>
  <p:notesMasterIdLst>
    <p:notesMasterId r:id="rId40"/>
  </p:notesMasterIdLst>
  <p:handoutMasterIdLst>
    <p:handoutMasterId r:id="rId41"/>
  </p:handoutMasterIdLst>
  <p:sldIdLst>
    <p:sldId id="2076137298" r:id="rId7"/>
    <p:sldId id="2147482980" r:id="rId8"/>
    <p:sldId id="2147482979" r:id="rId9"/>
    <p:sldId id="2147483017" r:id="rId10"/>
    <p:sldId id="2147483088" r:id="rId11"/>
    <p:sldId id="2147483016" r:id="rId12"/>
    <p:sldId id="2147483006" r:id="rId13"/>
    <p:sldId id="2147483089" r:id="rId14"/>
    <p:sldId id="2147482982" r:id="rId15"/>
    <p:sldId id="2147482983" r:id="rId16"/>
    <p:sldId id="2147483009" r:id="rId17"/>
    <p:sldId id="2147483010" r:id="rId18"/>
    <p:sldId id="2147482987" r:id="rId19"/>
    <p:sldId id="2147482988" r:id="rId20"/>
    <p:sldId id="2076137410" r:id="rId21"/>
    <p:sldId id="2147482974" r:id="rId22"/>
    <p:sldId id="2147483045" r:id="rId23"/>
    <p:sldId id="2147483012" r:id="rId24"/>
    <p:sldId id="2147482978" r:id="rId25"/>
    <p:sldId id="2147483013" r:id="rId26"/>
    <p:sldId id="2147483014" r:id="rId27"/>
    <p:sldId id="2147483015" r:id="rId28"/>
    <p:sldId id="2147482977" r:id="rId29"/>
    <p:sldId id="2147482991" r:id="rId30"/>
    <p:sldId id="2147483007" r:id="rId31"/>
    <p:sldId id="2147482635" r:id="rId32"/>
    <p:sldId id="2076137416" r:id="rId33"/>
    <p:sldId id="2076137417" r:id="rId34"/>
    <p:sldId id="2147483044" r:id="rId35"/>
    <p:sldId id="2076137398" r:id="rId36"/>
    <p:sldId id="2147483069" r:id="rId37"/>
    <p:sldId id="2076137425" r:id="rId38"/>
    <p:sldId id="2076137197" r:id="rId39"/>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2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888"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247655-47CC-FB63-C5C7-523D008CD984}" name="Kristen Barcheski" initials="KB" userId="S::kristen.barcheski@oracle.com::59c6070f-981d-4064-b395-2d3768254975" providerId="AD"/>
  <p188:author id="{15BBF38A-F7BC-7B2E-0D61-21D1F83CE523}" name="Michelle Howell" initials="MH" userId="Michelle Howell" providerId="None"/>
  <p188:author id="{614D1399-F6D8-7A8E-9191-DFF5CF6CFE16}" name="Shailu Srivastava" initials="SS" userId="S::shailu.srivastava@oracle.com::b86ea2c4-b616-4e22-8bcc-2c9e0a00f8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elle Howell" initials="MH" lastIdx="4" clrIdx="0">
    <p:extLst>
      <p:ext uri="{19B8F6BF-5375-455C-9EA6-DF929625EA0E}">
        <p15:presenceInfo xmlns:p15="http://schemas.microsoft.com/office/powerpoint/2012/main" userId="Michelle How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7CA4"/>
    <a:srgbClr val="81B4B4"/>
    <a:srgbClr val="A792B3"/>
    <a:srgbClr val="7B7268"/>
    <a:srgbClr val="91AF9C"/>
    <a:srgbClr val="ADAB62"/>
    <a:srgbClr val="C5A3D9"/>
    <a:srgbClr val="95816F"/>
    <a:srgbClr val="FF84A8"/>
    <a:srgbClr val="EB73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9" autoAdjust="0"/>
    <p:restoredTop sz="84790" autoAdjust="0"/>
  </p:normalViewPr>
  <p:slideViewPr>
    <p:cSldViewPr snapToGrid="0" showGuides="1">
      <p:cViewPr varScale="1">
        <p:scale>
          <a:sx n="123" d="100"/>
          <a:sy n="123" d="100"/>
        </p:scale>
        <p:origin x="1816" y="192"/>
      </p:cViewPr>
      <p:guideLst>
        <p:guide orient="horz" pos="1526"/>
        <p:guide pos="3840"/>
      </p:guideLst>
    </p:cSldViewPr>
  </p:slideViewPr>
  <p:outlineViewPr>
    <p:cViewPr>
      <p:scale>
        <a:sx n="33" d="100"/>
        <a:sy n="33" d="100"/>
      </p:scale>
      <p:origin x="0" y="-49712"/>
    </p:cViewPr>
  </p:outlineViewPr>
  <p:notesTextViewPr>
    <p:cViewPr>
      <p:scale>
        <a:sx n="1" d="1"/>
        <a:sy n="1" d="1"/>
      </p:scale>
      <p:origin x="0" y="0"/>
    </p:cViewPr>
  </p:notesTextViewPr>
  <p:sorterViewPr>
    <p:cViewPr>
      <p:scale>
        <a:sx n="83" d="100"/>
        <a:sy n="83" d="100"/>
      </p:scale>
      <p:origin x="0" y="0"/>
    </p:cViewPr>
  </p:sorterViewPr>
  <p:notesViewPr>
    <p:cSldViewPr snapToGrid="0" showGuides="1">
      <p:cViewPr varScale="1">
        <p:scale>
          <a:sx n="90" d="100"/>
          <a:sy n="90" d="100"/>
        </p:scale>
        <p:origin x="4864" y="216"/>
      </p:cViewPr>
      <p:guideLst>
        <p:guide orient="horz" pos="3888"/>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54425A-3696-4DFB-B808-D2B88F3EB7C0}"/>
              </a:ext>
            </a:extLst>
          </p:cNvPr>
          <p:cNvSpPr>
            <a:spLocks noGrp="1"/>
          </p:cNvSpPr>
          <p:nvPr>
            <p:ph type="hdr" sz="quarter"/>
          </p:nvPr>
        </p:nvSpPr>
        <p:spPr>
          <a:xfrm>
            <a:off x="2" y="1"/>
            <a:ext cx="3169919" cy="619364"/>
          </a:xfrm>
          <a:prstGeom prst="rect">
            <a:avLst/>
          </a:prstGeom>
        </p:spPr>
        <p:txBody>
          <a:bodyPr vert="horz" lIns="112299" tIns="56150" rIns="112299" bIns="56150" rtlCol="0"/>
          <a:lstStyle>
            <a:lvl1pPr algn="l">
              <a:defRPr sz="1600"/>
            </a:lvl1pPr>
          </a:lstStyle>
          <a:p>
            <a:endParaRPr lang="en-US" dirty="0">
              <a:latin typeface="Oracle Sans Tab" panose="020B0503020204020204" pitchFamily="34" charset="0"/>
            </a:endParaRPr>
          </a:p>
        </p:txBody>
      </p:sp>
      <p:sp>
        <p:nvSpPr>
          <p:cNvPr id="4" name="Footer Placeholder 3">
            <a:extLst>
              <a:ext uri="{FF2B5EF4-FFF2-40B4-BE49-F238E27FC236}">
                <a16:creationId xmlns:a16="http://schemas.microsoft.com/office/drawing/2014/main" id="{53FA8CCD-D5C0-4680-BEFC-52889AACDB6E}"/>
              </a:ext>
            </a:extLst>
          </p:cNvPr>
          <p:cNvSpPr>
            <a:spLocks noGrp="1"/>
          </p:cNvSpPr>
          <p:nvPr>
            <p:ph type="ftr" sz="quarter" idx="2"/>
          </p:nvPr>
        </p:nvSpPr>
        <p:spPr>
          <a:xfrm>
            <a:off x="2" y="11725038"/>
            <a:ext cx="3169919" cy="619362"/>
          </a:xfrm>
          <a:prstGeom prst="rect">
            <a:avLst/>
          </a:prstGeom>
        </p:spPr>
        <p:txBody>
          <a:bodyPr vert="horz" lIns="112299" tIns="56150" rIns="112299" bIns="56150" rtlCol="0" anchor="b"/>
          <a:lstStyle>
            <a:lvl1pPr algn="l">
              <a:defRPr sz="1600"/>
            </a:lvl1pPr>
          </a:lstStyle>
          <a:p>
            <a:endParaRPr lang="en-US" dirty="0">
              <a:latin typeface="Oracle Sans Tab" panose="020B0503020204020204" pitchFamily="34" charset="0"/>
            </a:endParaRPr>
          </a:p>
        </p:txBody>
      </p:sp>
      <p:sp>
        <p:nvSpPr>
          <p:cNvPr id="5" name="Slide Number Placeholder 4">
            <a:extLst>
              <a:ext uri="{FF2B5EF4-FFF2-40B4-BE49-F238E27FC236}">
                <a16:creationId xmlns:a16="http://schemas.microsoft.com/office/drawing/2014/main" id="{3E50B35B-8976-44A2-B80D-FC8BD07A167F}"/>
              </a:ext>
            </a:extLst>
          </p:cNvPr>
          <p:cNvSpPr>
            <a:spLocks noGrp="1"/>
          </p:cNvSpPr>
          <p:nvPr>
            <p:ph type="sldNum" sz="quarter" idx="3"/>
          </p:nvPr>
        </p:nvSpPr>
        <p:spPr>
          <a:xfrm>
            <a:off x="4143589" y="11725038"/>
            <a:ext cx="3169919" cy="619362"/>
          </a:xfrm>
          <a:prstGeom prst="rect">
            <a:avLst/>
          </a:prstGeom>
        </p:spPr>
        <p:txBody>
          <a:bodyPr vert="horz" lIns="112299" tIns="56150" rIns="112299" bIns="56150" rtlCol="0" anchor="b"/>
          <a:lstStyle>
            <a:lvl1pPr algn="r">
              <a:defRPr sz="1600"/>
            </a:lvl1pPr>
          </a:lstStyle>
          <a:p>
            <a:fld id="{9D34DC6F-9D14-4548-8221-51EE6F5B6657}" type="slidenum">
              <a:rPr lang="en-US" smtClean="0">
                <a:latin typeface="Oracle Sans Tab" panose="020B0503020204020204" pitchFamily="34" charset="0"/>
              </a:rPr>
              <a:t>‹#›</a:t>
            </a:fld>
            <a:endParaRPr lang="en-US" dirty="0">
              <a:latin typeface="Oracle Sans Tab" panose="020B0503020204020204" pitchFamily="34" charset="0"/>
            </a:endParaRPr>
          </a:p>
        </p:txBody>
      </p:sp>
    </p:spTree>
    <p:extLst>
      <p:ext uri="{BB962C8B-B14F-4D97-AF65-F5344CB8AC3E}">
        <p14:creationId xmlns:p14="http://schemas.microsoft.com/office/powerpoint/2010/main" val="1260127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19" cy="619364"/>
          </a:xfrm>
          <a:prstGeom prst="rect">
            <a:avLst/>
          </a:prstGeom>
        </p:spPr>
        <p:txBody>
          <a:bodyPr vert="horz" lIns="112299" tIns="56150" rIns="112299" bIns="56150" rtlCol="0"/>
          <a:lstStyle>
            <a:lvl1pPr algn="l">
              <a:defRPr sz="1600">
                <a:latin typeface="+mn-lt"/>
              </a:defRPr>
            </a:lvl1pPr>
          </a:lstStyle>
          <a:p>
            <a:endParaRPr lang="en-US" dirty="0"/>
          </a:p>
        </p:txBody>
      </p:sp>
      <p:sp>
        <p:nvSpPr>
          <p:cNvPr id="3" name="Date Placeholder 2"/>
          <p:cNvSpPr>
            <a:spLocks noGrp="1"/>
          </p:cNvSpPr>
          <p:nvPr>
            <p:ph type="dt" idx="1"/>
          </p:nvPr>
        </p:nvSpPr>
        <p:spPr>
          <a:xfrm>
            <a:off x="4143589" y="1"/>
            <a:ext cx="3169919" cy="619364"/>
          </a:xfrm>
          <a:prstGeom prst="rect">
            <a:avLst/>
          </a:prstGeom>
        </p:spPr>
        <p:txBody>
          <a:bodyPr vert="horz" lIns="112299" tIns="56150" rIns="112299" bIns="56150" rtlCol="0"/>
          <a:lstStyle>
            <a:lvl1pPr algn="r">
              <a:defRPr sz="1600">
                <a:latin typeface="+mn-lt"/>
              </a:defRPr>
            </a:lvl1pPr>
          </a:lstStyle>
          <a:p>
            <a:fld id="{4F9C25BA-F9B0-4418-8CA0-3A9DF1256BA5}" type="datetimeFigureOut">
              <a:rPr lang="en-US" smtClean="0"/>
              <a:pPr/>
              <a:t>1/23/26</a:t>
            </a:fld>
            <a:endParaRPr lang="en-US" dirty="0"/>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112299" tIns="56150" rIns="112299" bIns="56150" rtlCol="0" anchor="ctr"/>
          <a:lstStyle/>
          <a:p>
            <a:endParaRPr lang="en-US" dirty="0"/>
          </a:p>
        </p:txBody>
      </p:sp>
      <p:sp>
        <p:nvSpPr>
          <p:cNvPr id="5" name="Notes Placeholder 4"/>
          <p:cNvSpPr>
            <a:spLocks noGrp="1"/>
          </p:cNvSpPr>
          <p:nvPr>
            <p:ph type="body" sz="quarter" idx="3"/>
          </p:nvPr>
        </p:nvSpPr>
        <p:spPr>
          <a:xfrm>
            <a:off x="731520" y="5940742"/>
            <a:ext cx="5852160" cy="4860608"/>
          </a:xfrm>
          <a:prstGeom prst="rect">
            <a:avLst/>
          </a:prstGeom>
          <a:noFill/>
        </p:spPr>
        <p:txBody>
          <a:bodyPr vert="horz" lIns="0" tIns="0" rIns="0" bIns="0" rtlCol="0">
            <a:noAutofit/>
          </a:bodyPr>
          <a:lstStyle/>
          <a:p>
            <a:pPr marR="0" lvl="0" indent="0" fontAlgn="auto">
              <a:lnSpc>
                <a:spcPct val="95000"/>
              </a:lnSpc>
              <a:spcBef>
                <a:spcPts val="736"/>
              </a:spcBef>
              <a:spcAft>
                <a:spcPts val="0"/>
              </a:spcAft>
              <a:buClrTx/>
              <a:buSzTx/>
              <a:buFont typeface="System Font Regular"/>
              <a:buNone/>
              <a:tabLst/>
            </a:pPr>
            <a:r>
              <a:rPr lang="en-US" dirty="0"/>
              <a:t>Edit Master text styles</a:t>
            </a:r>
          </a:p>
          <a:p>
            <a:pPr marL="449199" marR="0" lvl="1" indent="-224599" fontAlgn="auto">
              <a:lnSpc>
                <a:spcPct val="95000"/>
              </a:lnSpc>
              <a:spcBef>
                <a:spcPts val="736"/>
              </a:spcBef>
              <a:spcAft>
                <a:spcPts val="0"/>
              </a:spcAft>
              <a:buClrTx/>
              <a:buSzPct val="100000"/>
              <a:buFont typeface="Arial" panose="020B0604020202020204" pitchFamily="34" charset="0"/>
              <a:buChar char="•"/>
              <a:tabLst/>
            </a:pPr>
            <a:r>
              <a:rPr lang="en-US" dirty="0"/>
              <a:t>Second level</a:t>
            </a:r>
          </a:p>
          <a:p>
            <a:pPr marL="898397" marR="0" lvl="2" indent="-224599" fontAlgn="auto">
              <a:lnSpc>
                <a:spcPct val="95000"/>
              </a:lnSpc>
              <a:spcBef>
                <a:spcPts val="491"/>
              </a:spcBef>
              <a:spcAft>
                <a:spcPts val="0"/>
              </a:spcAft>
              <a:buClrTx/>
              <a:buSzPct val="120000"/>
              <a:buFont typeface="System Font Regular"/>
              <a:buChar char="-"/>
              <a:tabLst/>
            </a:pPr>
            <a:r>
              <a:rPr lang="en-US" dirty="0"/>
              <a:t>Third level</a:t>
            </a:r>
          </a:p>
          <a:p>
            <a:pPr marL="1347596" marR="0" lvl="3" indent="-224599" fontAlgn="auto">
              <a:lnSpc>
                <a:spcPct val="95000"/>
              </a:lnSpc>
              <a:spcBef>
                <a:spcPts val="491"/>
              </a:spcBef>
              <a:spcAft>
                <a:spcPts val="0"/>
              </a:spcAft>
              <a:buClrTx/>
              <a:buSzPct val="100000"/>
              <a:buFont typeface="System Font Regular"/>
              <a:buChar char="◦"/>
              <a:tabLst/>
            </a:pPr>
            <a:r>
              <a:rPr lang="en-US" dirty="0"/>
              <a:t>Fourth level</a:t>
            </a:r>
          </a:p>
          <a:p>
            <a:pPr marL="1796796" marR="0" lvl="4" indent="-224599" fontAlgn="auto">
              <a:lnSpc>
                <a:spcPct val="95000"/>
              </a:lnSpc>
              <a:spcBef>
                <a:spcPts val="491"/>
              </a:spcBef>
              <a:spcAft>
                <a:spcPts val="0"/>
              </a:spcAft>
              <a:buClrTx/>
              <a:buSzTx/>
              <a:buFont typeface="System Font Regular"/>
              <a:buChar char="•"/>
              <a:tabLst/>
            </a:pPr>
            <a:r>
              <a:rPr lang="en-US" dirty="0"/>
              <a:t>Fifth level</a:t>
            </a:r>
          </a:p>
        </p:txBody>
      </p:sp>
      <p:sp>
        <p:nvSpPr>
          <p:cNvPr id="7" name="Slide Number Placeholder 6"/>
          <p:cNvSpPr>
            <a:spLocks noGrp="1"/>
          </p:cNvSpPr>
          <p:nvPr>
            <p:ph type="sldNum" sz="quarter" idx="5"/>
          </p:nvPr>
        </p:nvSpPr>
        <p:spPr>
          <a:xfrm>
            <a:off x="4143589" y="11725038"/>
            <a:ext cx="3169919" cy="619362"/>
          </a:xfrm>
          <a:prstGeom prst="rect">
            <a:avLst/>
          </a:prstGeom>
        </p:spPr>
        <p:txBody>
          <a:bodyPr vert="horz" lIns="112299" tIns="56150" rIns="112299" bIns="56150" rtlCol="0" anchor="b"/>
          <a:lstStyle>
            <a:lvl1pPr algn="r">
              <a:defRPr sz="1600">
                <a:latin typeface="+mn-lt"/>
              </a:defRPr>
            </a:lvl1pPr>
          </a:lstStyle>
          <a:p>
            <a:fld id="{9EDC5964-3162-43B5-B1EC-63C8D166D7D3}" type="slidenum">
              <a:rPr lang="en-US" smtClean="0"/>
              <a:pPr/>
              <a:t>‹#›</a:t>
            </a:fld>
            <a:endParaRPr lang="en-US" dirty="0"/>
          </a:p>
        </p:txBody>
      </p:sp>
      <p:sp>
        <p:nvSpPr>
          <p:cNvPr id="6" name="Footer Placeholder 5"/>
          <p:cNvSpPr>
            <a:spLocks noGrp="1"/>
          </p:cNvSpPr>
          <p:nvPr>
            <p:ph type="ftr" sz="quarter" idx="4"/>
          </p:nvPr>
        </p:nvSpPr>
        <p:spPr>
          <a:xfrm>
            <a:off x="2" y="11725038"/>
            <a:ext cx="3169919" cy="619362"/>
          </a:xfrm>
          <a:prstGeom prst="rect">
            <a:avLst/>
          </a:prstGeom>
        </p:spPr>
        <p:txBody>
          <a:bodyPr vert="horz" lIns="112299" tIns="56150" rIns="112299" bIns="56150" rtlCol="0" anchor="b"/>
          <a:lstStyle>
            <a:lvl1pPr algn="l">
              <a:defRPr sz="1600">
                <a:latin typeface="+mn-lt"/>
              </a:defRPr>
            </a:lvl1pPr>
          </a:lstStyle>
          <a:p>
            <a:endParaRPr lang="en-US" dirty="0"/>
          </a:p>
        </p:txBody>
      </p:sp>
    </p:spTree>
    <p:extLst>
      <p:ext uri="{BB962C8B-B14F-4D97-AF65-F5344CB8AC3E}">
        <p14:creationId xmlns:p14="http://schemas.microsoft.com/office/powerpoint/2010/main" val="684971693"/>
      </p:ext>
    </p:extLst>
  </p:cSld>
  <p:clrMap bg1="lt1" tx1="dk1" bg2="lt2" tx2="dk2" accent1="accent1" accent2="accent2" accent3="accent3" accent4="accent4" accent5="accent5" accent6="accent6" hlink="hlink" folHlink="folHlink"/>
  <p:notesStyle>
    <a:lvl1pPr marL="0" algn="l" defTabSz="914400" rtl="0" eaLnBrk="1" latinLnBrk="0" hangingPunct="1">
      <a:defRPr lang="en-US" sz="1200" b="0" i="0" kern="1200">
        <a:solidFill>
          <a:schemeClr val="tx1"/>
        </a:solidFill>
        <a:latin typeface="Oracle Sans Tab" panose="020B0503020204020204" pitchFamily="34" charset="0"/>
        <a:ea typeface="+mn-ea"/>
        <a:cs typeface="Oracle Sans Tab" panose="020B0503020204020204" pitchFamily="34" charset="0"/>
      </a:defRPr>
    </a:lvl1pPr>
    <a:lvl2pPr marL="457200" algn="l" defTabSz="914400" rtl="0" eaLnBrk="1" latinLnBrk="0" hangingPunct="1">
      <a:defRPr lang="en-US" sz="1200" b="0" i="0" kern="1200">
        <a:solidFill>
          <a:schemeClr val="tx1"/>
        </a:solidFill>
        <a:latin typeface="Oracle Sans Tab" panose="020B0503020204020204" pitchFamily="34" charset="0"/>
        <a:ea typeface="+mn-ea"/>
        <a:cs typeface="Oracle Sans Tab" panose="020B0503020204020204" pitchFamily="34" charset="0"/>
      </a:defRPr>
    </a:lvl2pPr>
    <a:lvl3pPr marL="914400" algn="l" defTabSz="914400" rtl="0" eaLnBrk="1" latinLnBrk="0" hangingPunct="1">
      <a:defRPr lang="en-US" sz="1100" kern="1200">
        <a:solidFill>
          <a:schemeClr val="tx1"/>
        </a:solidFill>
        <a:latin typeface="Oracle Sans Tab Light" panose="020B0403020204020204" pitchFamily="34" charset="0"/>
        <a:ea typeface="+mn-ea"/>
        <a:cs typeface="Oracle Sans Tab Light" panose="020B0403020204020204" pitchFamily="34" charset="0"/>
      </a:defRPr>
    </a:lvl3pPr>
    <a:lvl4pPr marL="1371600" algn="l" defTabSz="914400" rtl="0" eaLnBrk="1" latinLnBrk="0" hangingPunct="1">
      <a:defRPr lang="en-US" sz="1050" kern="1200">
        <a:solidFill>
          <a:schemeClr val="tx1"/>
        </a:solidFill>
        <a:latin typeface="Oracle Sans Tab Light" panose="020B0403020204020204" pitchFamily="34" charset="0"/>
        <a:ea typeface="+mn-ea"/>
        <a:cs typeface="Oracle Sans Tab Light" panose="020B0403020204020204" pitchFamily="34" charset="0"/>
      </a:defRPr>
    </a:lvl4pPr>
    <a:lvl5pPr marL="1828800" algn="l" defTabSz="914400" rtl="0" eaLnBrk="1" latinLnBrk="0" hangingPunct="1">
      <a:defRPr lang="en-US" sz="1000" kern="1200">
        <a:solidFill>
          <a:schemeClr val="tx1"/>
        </a:solidFill>
        <a:latin typeface="Oracle Sans Tab Light" panose="020B0403020204020204" pitchFamily="34" charset="0"/>
        <a:ea typeface="+mn-ea"/>
        <a:cs typeface="Oracle Sans Tab Light" panose="020B0403020204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a:t>
            </a:fld>
            <a:endParaRPr lang="en-US" dirty="0"/>
          </a:p>
        </p:txBody>
      </p:sp>
    </p:spTree>
    <p:extLst>
      <p:ext uri="{BB962C8B-B14F-4D97-AF65-F5344CB8AC3E}">
        <p14:creationId xmlns:p14="http://schemas.microsoft.com/office/powerpoint/2010/main" val="1600426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1CF9F-4973-50BA-A4B2-2A7C4F059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65E4A-8D94-F1A3-C2B5-47428CE0C5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B566B-C775-F5E9-EDE0-95FB2E0E35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A86ECC-6691-CA9D-3D46-1622A30076FB}"/>
              </a:ext>
            </a:extLst>
          </p:cNvPr>
          <p:cNvSpPr>
            <a:spLocks noGrp="1"/>
          </p:cNvSpPr>
          <p:nvPr>
            <p:ph type="sldNum" sz="quarter" idx="5"/>
          </p:nvPr>
        </p:nvSpPr>
        <p:spPr/>
        <p:txBody>
          <a:bodyPr/>
          <a:lstStyle/>
          <a:p>
            <a:fld id="{9EDC5964-3162-43B5-B1EC-63C8D166D7D3}" type="slidenum">
              <a:rPr lang="en-US" smtClean="0"/>
              <a:pPr/>
              <a:t>12</a:t>
            </a:fld>
            <a:endParaRPr lang="en-US" dirty="0"/>
          </a:p>
        </p:txBody>
      </p:sp>
    </p:spTree>
    <p:extLst>
      <p:ext uri="{BB962C8B-B14F-4D97-AF65-F5344CB8AC3E}">
        <p14:creationId xmlns:p14="http://schemas.microsoft.com/office/powerpoint/2010/main" val="1863057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14</a:t>
            </a:fld>
            <a:endParaRPr lang="en-US" dirty="0"/>
          </a:p>
        </p:txBody>
      </p:sp>
    </p:spTree>
    <p:extLst>
      <p:ext uri="{BB962C8B-B14F-4D97-AF65-F5344CB8AC3E}">
        <p14:creationId xmlns:p14="http://schemas.microsoft.com/office/powerpoint/2010/main" val="2528553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L"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15</a:t>
            </a:fld>
            <a:endParaRPr lang="en-US" dirty="0"/>
          </a:p>
        </p:txBody>
      </p:sp>
    </p:spTree>
    <p:extLst>
      <p:ext uri="{BB962C8B-B14F-4D97-AF65-F5344CB8AC3E}">
        <p14:creationId xmlns:p14="http://schemas.microsoft.com/office/powerpoint/2010/main" val="791776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BB8F8-AE2F-2415-A64C-5A35CBBB79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57AC4-9F05-2242-8A07-A3BB5ED423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3C157A-241A-C0AF-5E5D-3740ABB36539}"/>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370FD24D-18FB-EF8B-3BD5-2D4F26D5F376}"/>
              </a:ext>
            </a:extLst>
          </p:cNvPr>
          <p:cNvSpPr>
            <a:spLocks noGrp="1"/>
          </p:cNvSpPr>
          <p:nvPr>
            <p:ph type="sldNum" sz="quarter" idx="5"/>
          </p:nvPr>
        </p:nvSpPr>
        <p:spPr/>
        <p:txBody>
          <a:bodyPr/>
          <a:lstStyle/>
          <a:p>
            <a:fld id="{9EDC5964-3162-43B5-B1EC-63C8D166D7D3}" type="slidenum">
              <a:rPr lang="en-US" smtClean="0"/>
              <a:pPr/>
              <a:t>16</a:t>
            </a:fld>
            <a:endParaRPr lang="en-US" dirty="0"/>
          </a:p>
        </p:txBody>
      </p:sp>
    </p:spTree>
    <p:extLst>
      <p:ext uri="{BB962C8B-B14F-4D97-AF65-F5344CB8AC3E}">
        <p14:creationId xmlns:p14="http://schemas.microsoft.com/office/powerpoint/2010/main" val="3890000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B2705-66A0-89E6-001B-90216782B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DFA29-A7C5-2883-B35C-9BA61D11C8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19959B-6923-199D-1B4B-F71311D79B63}"/>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6E5C2A46-39B5-A2F1-E18B-57BCCEF50A4A}"/>
              </a:ext>
            </a:extLst>
          </p:cNvPr>
          <p:cNvSpPr>
            <a:spLocks noGrp="1"/>
          </p:cNvSpPr>
          <p:nvPr>
            <p:ph type="sldNum" sz="quarter" idx="5"/>
          </p:nvPr>
        </p:nvSpPr>
        <p:spPr/>
        <p:txBody>
          <a:bodyPr/>
          <a:lstStyle/>
          <a:p>
            <a:fld id="{9EDC5964-3162-43B5-B1EC-63C8D166D7D3}" type="slidenum">
              <a:rPr lang="en-US" smtClean="0"/>
              <a:pPr/>
              <a:t>17</a:t>
            </a:fld>
            <a:endParaRPr lang="en-US" dirty="0"/>
          </a:p>
        </p:txBody>
      </p:sp>
    </p:spTree>
    <p:extLst>
      <p:ext uri="{BB962C8B-B14F-4D97-AF65-F5344CB8AC3E}">
        <p14:creationId xmlns:p14="http://schemas.microsoft.com/office/powerpoint/2010/main" val="3662713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4A755-110E-C1E0-5C46-1FD8FCE5C2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85367-5DBB-7F7A-3374-7BFD183081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11745-47F3-E8E3-3B01-04CCDF2969D2}"/>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02DDDBFE-AAE2-5BE2-3321-026B2E483D7A}"/>
              </a:ext>
            </a:extLst>
          </p:cNvPr>
          <p:cNvSpPr>
            <a:spLocks noGrp="1"/>
          </p:cNvSpPr>
          <p:nvPr>
            <p:ph type="sldNum" sz="quarter" idx="5"/>
          </p:nvPr>
        </p:nvSpPr>
        <p:spPr/>
        <p:txBody>
          <a:bodyPr/>
          <a:lstStyle/>
          <a:p>
            <a:fld id="{9EDC5964-3162-43B5-B1EC-63C8D166D7D3}" type="slidenum">
              <a:rPr lang="en-US" smtClean="0"/>
              <a:pPr/>
              <a:t>19</a:t>
            </a:fld>
            <a:endParaRPr lang="en-US" dirty="0"/>
          </a:p>
        </p:txBody>
      </p:sp>
    </p:spTree>
    <p:extLst>
      <p:ext uri="{BB962C8B-B14F-4D97-AF65-F5344CB8AC3E}">
        <p14:creationId xmlns:p14="http://schemas.microsoft.com/office/powerpoint/2010/main" val="1672778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52891-F730-B9CB-AE80-90996B276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D0096-3BA2-0913-04F8-5D3EF0C91C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E981F1-C509-7167-626E-83FF9427A441}"/>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4E3BF627-DBFC-6F1F-2116-8D8404F51246}"/>
              </a:ext>
            </a:extLst>
          </p:cNvPr>
          <p:cNvSpPr>
            <a:spLocks noGrp="1"/>
          </p:cNvSpPr>
          <p:nvPr>
            <p:ph type="sldNum" sz="quarter" idx="5"/>
          </p:nvPr>
        </p:nvSpPr>
        <p:spPr/>
        <p:txBody>
          <a:bodyPr/>
          <a:lstStyle/>
          <a:p>
            <a:fld id="{9EDC5964-3162-43B5-B1EC-63C8D166D7D3}" type="slidenum">
              <a:rPr lang="en-US" smtClean="0"/>
              <a:pPr/>
              <a:t>20</a:t>
            </a:fld>
            <a:endParaRPr lang="en-US" dirty="0"/>
          </a:p>
        </p:txBody>
      </p:sp>
    </p:spTree>
    <p:extLst>
      <p:ext uri="{BB962C8B-B14F-4D97-AF65-F5344CB8AC3E}">
        <p14:creationId xmlns:p14="http://schemas.microsoft.com/office/powerpoint/2010/main" val="3375098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BBE8F-D322-6473-5D1E-87B135E006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32CF56-7D66-6A98-B9C1-AB1A7DEE72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BAE7FC-BEEC-543C-7483-D8FD8A71A750}"/>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4D445CFA-3812-446D-3A6C-920A6AEA5165}"/>
              </a:ext>
            </a:extLst>
          </p:cNvPr>
          <p:cNvSpPr>
            <a:spLocks noGrp="1"/>
          </p:cNvSpPr>
          <p:nvPr>
            <p:ph type="sldNum" sz="quarter" idx="5"/>
          </p:nvPr>
        </p:nvSpPr>
        <p:spPr/>
        <p:txBody>
          <a:bodyPr/>
          <a:lstStyle/>
          <a:p>
            <a:fld id="{9EDC5964-3162-43B5-B1EC-63C8D166D7D3}" type="slidenum">
              <a:rPr lang="en-US" smtClean="0"/>
              <a:pPr/>
              <a:t>21</a:t>
            </a:fld>
            <a:endParaRPr lang="en-US" dirty="0"/>
          </a:p>
        </p:txBody>
      </p:sp>
    </p:spTree>
    <p:extLst>
      <p:ext uri="{BB962C8B-B14F-4D97-AF65-F5344CB8AC3E}">
        <p14:creationId xmlns:p14="http://schemas.microsoft.com/office/powerpoint/2010/main" val="1921408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2228B-AC30-4673-3E4F-19EE4D25DA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D58CD-292A-0466-7977-6F21BA5607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423D9-BAC8-1940-8699-1E6370DFD99E}"/>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05CE4AA9-9740-317F-C976-9A3EF48F0317}"/>
              </a:ext>
            </a:extLst>
          </p:cNvPr>
          <p:cNvSpPr>
            <a:spLocks noGrp="1"/>
          </p:cNvSpPr>
          <p:nvPr>
            <p:ph type="sldNum" sz="quarter" idx="5"/>
          </p:nvPr>
        </p:nvSpPr>
        <p:spPr/>
        <p:txBody>
          <a:bodyPr/>
          <a:lstStyle/>
          <a:p>
            <a:fld id="{9EDC5964-3162-43B5-B1EC-63C8D166D7D3}" type="slidenum">
              <a:rPr lang="en-US" smtClean="0"/>
              <a:pPr/>
              <a:t>23</a:t>
            </a:fld>
            <a:endParaRPr lang="en-US" dirty="0"/>
          </a:p>
        </p:txBody>
      </p:sp>
    </p:spTree>
    <p:extLst>
      <p:ext uri="{BB962C8B-B14F-4D97-AF65-F5344CB8AC3E}">
        <p14:creationId xmlns:p14="http://schemas.microsoft.com/office/powerpoint/2010/main" val="1516473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5814B-3599-0B91-888B-0F0D5C54AD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2B826-43BA-7181-40B3-DE31186AC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07F495-C360-6C54-EF36-CBE46318DC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E39D2F-DF59-3E59-231A-FF515FC384DD}"/>
              </a:ext>
            </a:extLst>
          </p:cNvPr>
          <p:cNvSpPr>
            <a:spLocks noGrp="1"/>
          </p:cNvSpPr>
          <p:nvPr>
            <p:ph type="sldNum" sz="quarter" idx="5"/>
          </p:nvPr>
        </p:nvSpPr>
        <p:spPr/>
        <p:txBody>
          <a:bodyPr/>
          <a:lstStyle/>
          <a:p>
            <a:fld id="{9EDC5964-3162-43B5-B1EC-63C8D166D7D3}" type="slidenum">
              <a:rPr lang="en-US" smtClean="0"/>
              <a:pPr/>
              <a:t>24</a:t>
            </a:fld>
            <a:endParaRPr lang="en-US" dirty="0"/>
          </a:p>
        </p:txBody>
      </p:sp>
    </p:spTree>
    <p:extLst>
      <p:ext uri="{BB962C8B-B14F-4D97-AF65-F5344CB8AC3E}">
        <p14:creationId xmlns:p14="http://schemas.microsoft.com/office/powerpoint/2010/main" val="1639037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DBCDE-281A-6565-916E-D34DC7B65D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A9B8A-1F94-5290-68F1-41A4497B55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E15BFB-6301-E634-1F0F-92784C59AA22}"/>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5A86D7D3-FE57-3CB9-A32A-FD937090B8CB}"/>
              </a:ext>
            </a:extLst>
          </p:cNvPr>
          <p:cNvSpPr>
            <a:spLocks noGrp="1"/>
          </p:cNvSpPr>
          <p:nvPr>
            <p:ph type="sldNum" sz="quarter" idx="5"/>
          </p:nvPr>
        </p:nvSpPr>
        <p:spPr/>
        <p:txBody>
          <a:bodyPr/>
          <a:lstStyle/>
          <a:p>
            <a:fld id="{9EDC5964-3162-43B5-B1EC-63C8D166D7D3}" type="slidenum">
              <a:rPr lang="en-US" smtClean="0"/>
              <a:pPr/>
              <a:t>3</a:t>
            </a:fld>
            <a:endParaRPr lang="en-US" dirty="0"/>
          </a:p>
        </p:txBody>
      </p:sp>
    </p:spTree>
    <p:extLst>
      <p:ext uri="{BB962C8B-B14F-4D97-AF65-F5344CB8AC3E}">
        <p14:creationId xmlns:p14="http://schemas.microsoft.com/office/powerpoint/2010/main" val="2904655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1E783-72AC-F21D-A883-2F87E0FB3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9262E-768D-39A2-353A-5E8D6DE58C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D5B621-F64E-4F9D-533B-A80C9195DF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3EF80C-127A-8205-A18A-435375F8F2C4}"/>
              </a:ext>
            </a:extLst>
          </p:cNvPr>
          <p:cNvSpPr>
            <a:spLocks noGrp="1"/>
          </p:cNvSpPr>
          <p:nvPr>
            <p:ph type="sldNum" sz="quarter" idx="5"/>
          </p:nvPr>
        </p:nvSpPr>
        <p:spPr/>
        <p:txBody>
          <a:bodyPr/>
          <a:lstStyle/>
          <a:p>
            <a:fld id="{9EDC5964-3162-43B5-B1EC-63C8D166D7D3}" type="slidenum">
              <a:rPr lang="en-US" smtClean="0"/>
              <a:pPr/>
              <a:t>25</a:t>
            </a:fld>
            <a:endParaRPr lang="en-US" dirty="0"/>
          </a:p>
        </p:txBody>
      </p:sp>
    </p:spTree>
    <p:extLst>
      <p:ext uri="{BB962C8B-B14F-4D97-AF65-F5344CB8AC3E}">
        <p14:creationId xmlns:p14="http://schemas.microsoft.com/office/powerpoint/2010/main" val="216973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26</a:t>
            </a:fld>
            <a:endParaRPr lang="en-US" dirty="0"/>
          </a:p>
        </p:txBody>
      </p:sp>
    </p:spTree>
    <p:extLst>
      <p:ext uri="{BB962C8B-B14F-4D97-AF65-F5344CB8AC3E}">
        <p14:creationId xmlns:p14="http://schemas.microsoft.com/office/powerpoint/2010/main" val="3852019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28</a:t>
            </a:fld>
            <a:endParaRPr lang="en-US"/>
          </a:p>
        </p:txBody>
      </p:sp>
    </p:spTree>
    <p:extLst>
      <p:ext uri="{BB962C8B-B14F-4D97-AF65-F5344CB8AC3E}">
        <p14:creationId xmlns:p14="http://schemas.microsoft.com/office/powerpoint/2010/main" val="4093412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723AB-23FB-F742-C4E8-8B4CC75202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DBB92-0E79-9025-D473-4927D3DB52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C412A2-1753-2B44-8B5D-346B1F2DB04D}"/>
              </a:ext>
            </a:extLst>
          </p:cNvPr>
          <p:cNvSpPr>
            <a:spLocks noGrp="1"/>
          </p:cNvSpPr>
          <p:nvPr>
            <p:ph type="body" idx="1"/>
          </p:nvPr>
        </p:nvSpPr>
        <p:spPr/>
        <p:txBody>
          <a:bodyPr/>
          <a:lstStyle/>
          <a:p>
            <a:pPr>
              <a:lnSpc>
                <a:spcPts val="1917"/>
              </a:lnSpc>
            </a:pPr>
            <a:endParaRPr lang="en-US" sz="1200" dirty="0"/>
          </a:p>
        </p:txBody>
      </p:sp>
      <p:sp>
        <p:nvSpPr>
          <p:cNvPr id="4" name="Slide Number Placeholder 3">
            <a:extLst>
              <a:ext uri="{FF2B5EF4-FFF2-40B4-BE49-F238E27FC236}">
                <a16:creationId xmlns:a16="http://schemas.microsoft.com/office/drawing/2014/main" id="{47F08A43-BECB-05F9-7924-9AC4CBB05804}"/>
              </a:ext>
            </a:extLst>
          </p:cNvPr>
          <p:cNvSpPr>
            <a:spLocks noGrp="1"/>
          </p:cNvSpPr>
          <p:nvPr>
            <p:ph type="sldNum" sz="quarter" idx="5"/>
          </p:nvPr>
        </p:nvSpPr>
        <p:spPr/>
        <p:txBody>
          <a:bodyPr/>
          <a:lstStyle/>
          <a:p>
            <a:fld id="{9EDC5964-3162-43B5-B1EC-63C8D166D7D3}" type="slidenum">
              <a:rPr lang="en-US" smtClean="0"/>
              <a:pPr/>
              <a:t>29</a:t>
            </a:fld>
            <a:endParaRPr lang="en-US"/>
          </a:p>
        </p:txBody>
      </p:sp>
    </p:spTree>
    <p:extLst>
      <p:ext uri="{BB962C8B-B14F-4D97-AF65-F5344CB8AC3E}">
        <p14:creationId xmlns:p14="http://schemas.microsoft.com/office/powerpoint/2010/main" val="1569055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1BE87-8A2A-48FC-C727-62D1FCEFD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4FACB-F828-67F6-849C-9118D5019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5FE49-FD39-D93D-CCF4-9C2BCE1938B3}"/>
              </a:ext>
            </a:extLst>
          </p:cNvPr>
          <p:cNvSpPr>
            <a:spLocks noGrp="1"/>
          </p:cNvSpPr>
          <p:nvPr>
            <p:ph type="body" idx="1"/>
          </p:nvPr>
        </p:nvSpPr>
        <p:spPr/>
        <p:txBody>
          <a:bodyPr/>
          <a:lstStyle/>
          <a:p>
            <a:endParaRPr lang="en-MX" dirty="0"/>
          </a:p>
        </p:txBody>
      </p:sp>
      <p:sp>
        <p:nvSpPr>
          <p:cNvPr id="4" name="Slide Number Placeholder 3">
            <a:extLst>
              <a:ext uri="{FF2B5EF4-FFF2-40B4-BE49-F238E27FC236}">
                <a16:creationId xmlns:a16="http://schemas.microsoft.com/office/drawing/2014/main" id="{10FF94D9-91FB-60B0-4837-12DDF464F14D}"/>
              </a:ext>
            </a:extLst>
          </p:cNvPr>
          <p:cNvSpPr>
            <a:spLocks noGrp="1"/>
          </p:cNvSpPr>
          <p:nvPr>
            <p:ph type="sldNum" sz="quarter" idx="5"/>
          </p:nvPr>
        </p:nvSpPr>
        <p:spPr/>
        <p:txBody>
          <a:bodyPr/>
          <a:lstStyle/>
          <a:p>
            <a:fld id="{9EDC5964-3162-43B5-B1EC-63C8D166D7D3}" type="slidenum">
              <a:rPr lang="en-US" smtClean="0"/>
              <a:pPr/>
              <a:t>31</a:t>
            </a:fld>
            <a:endParaRPr lang="en-US" dirty="0"/>
          </a:p>
        </p:txBody>
      </p:sp>
    </p:spTree>
    <p:extLst>
      <p:ext uri="{BB962C8B-B14F-4D97-AF65-F5344CB8AC3E}">
        <p14:creationId xmlns:p14="http://schemas.microsoft.com/office/powerpoint/2010/main" val="3450230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32</a:t>
            </a:fld>
            <a:endParaRPr lang="en-US" dirty="0"/>
          </a:p>
        </p:txBody>
      </p:sp>
    </p:spTree>
    <p:extLst>
      <p:ext uri="{BB962C8B-B14F-4D97-AF65-F5344CB8AC3E}">
        <p14:creationId xmlns:p14="http://schemas.microsoft.com/office/powerpoint/2010/main" val="196470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C04AA-7C33-CC72-7902-BE7B470FE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16989-8F4B-7E3F-14D5-237F4418FD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007FE8-0FBC-8098-ECDC-043E744B7759}"/>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74C2C558-459C-3242-21E3-10B242984046}"/>
              </a:ext>
            </a:extLst>
          </p:cNvPr>
          <p:cNvSpPr>
            <a:spLocks noGrp="1"/>
          </p:cNvSpPr>
          <p:nvPr>
            <p:ph type="sldNum" sz="quarter" idx="5"/>
          </p:nvPr>
        </p:nvSpPr>
        <p:spPr/>
        <p:txBody>
          <a:bodyPr/>
          <a:lstStyle/>
          <a:p>
            <a:fld id="{9EDC5964-3162-43B5-B1EC-63C8D166D7D3}" type="slidenum">
              <a:rPr lang="en-US" smtClean="0"/>
              <a:pPr/>
              <a:t>4</a:t>
            </a:fld>
            <a:endParaRPr lang="en-US" dirty="0"/>
          </a:p>
        </p:txBody>
      </p:sp>
    </p:spTree>
    <p:extLst>
      <p:ext uri="{BB962C8B-B14F-4D97-AF65-F5344CB8AC3E}">
        <p14:creationId xmlns:p14="http://schemas.microsoft.com/office/powerpoint/2010/main" val="3918782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04A84-E1B0-4079-12E0-A37DFD5F0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4211AB-6C04-4384-1E3A-7B6A44EE86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6C5CAA-41AF-2684-96D0-486FB7BEBA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F19056-D3CD-82C0-D408-7CACC1165788}"/>
              </a:ext>
            </a:extLst>
          </p:cNvPr>
          <p:cNvSpPr>
            <a:spLocks noGrp="1"/>
          </p:cNvSpPr>
          <p:nvPr>
            <p:ph type="sldNum" sz="quarter" idx="5"/>
          </p:nvPr>
        </p:nvSpPr>
        <p:spPr/>
        <p:txBody>
          <a:bodyPr/>
          <a:lstStyle/>
          <a:p>
            <a:fld id="{9EDC5964-3162-43B5-B1EC-63C8D166D7D3}" type="slidenum">
              <a:rPr lang="en-US" smtClean="0"/>
              <a:pPr/>
              <a:t>5</a:t>
            </a:fld>
            <a:endParaRPr lang="en-US" dirty="0"/>
          </a:p>
        </p:txBody>
      </p:sp>
    </p:spTree>
    <p:extLst>
      <p:ext uri="{BB962C8B-B14F-4D97-AF65-F5344CB8AC3E}">
        <p14:creationId xmlns:p14="http://schemas.microsoft.com/office/powerpoint/2010/main" val="1465455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EA2C3-F2F6-69BC-3C96-6CE50DEC3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B6F52-0A75-45B8-3544-553D178F29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795D9F-E22F-6832-8DE7-3F8E094F6B38}"/>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7C6DE442-6A06-93EB-6D1E-B6744A0C2D93}"/>
              </a:ext>
            </a:extLst>
          </p:cNvPr>
          <p:cNvSpPr>
            <a:spLocks noGrp="1"/>
          </p:cNvSpPr>
          <p:nvPr>
            <p:ph type="sldNum" sz="quarter" idx="5"/>
          </p:nvPr>
        </p:nvSpPr>
        <p:spPr/>
        <p:txBody>
          <a:bodyPr/>
          <a:lstStyle/>
          <a:p>
            <a:fld id="{9EDC5964-3162-43B5-B1EC-63C8D166D7D3}" type="slidenum">
              <a:rPr lang="en-US" smtClean="0"/>
              <a:pPr/>
              <a:t>6</a:t>
            </a:fld>
            <a:endParaRPr lang="en-US" dirty="0"/>
          </a:p>
        </p:txBody>
      </p:sp>
    </p:spTree>
    <p:extLst>
      <p:ext uri="{BB962C8B-B14F-4D97-AF65-F5344CB8AC3E}">
        <p14:creationId xmlns:p14="http://schemas.microsoft.com/office/powerpoint/2010/main" val="3244040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7</a:t>
            </a:fld>
            <a:endParaRPr lang="en-US" dirty="0"/>
          </a:p>
        </p:txBody>
      </p:sp>
    </p:spTree>
    <p:extLst>
      <p:ext uri="{BB962C8B-B14F-4D97-AF65-F5344CB8AC3E}">
        <p14:creationId xmlns:p14="http://schemas.microsoft.com/office/powerpoint/2010/main" val="1843424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9</a:t>
            </a:fld>
            <a:endParaRPr lang="en-US" dirty="0"/>
          </a:p>
        </p:txBody>
      </p:sp>
    </p:spTree>
    <p:extLst>
      <p:ext uri="{BB962C8B-B14F-4D97-AF65-F5344CB8AC3E}">
        <p14:creationId xmlns:p14="http://schemas.microsoft.com/office/powerpoint/2010/main" val="4211747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10</a:t>
            </a:fld>
            <a:endParaRPr lang="en-US" dirty="0"/>
          </a:p>
        </p:txBody>
      </p:sp>
    </p:spTree>
    <p:extLst>
      <p:ext uri="{BB962C8B-B14F-4D97-AF65-F5344CB8AC3E}">
        <p14:creationId xmlns:p14="http://schemas.microsoft.com/office/powerpoint/2010/main" val="1709301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CDA81-1BAD-81F1-BB7A-DCAD0C6421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85F20-5F44-56B9-E871-C12DCBF75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0375F-5EBE-B59C-5631-0C8948E080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F76254-8568-EAA2-E022-6A40E2C1F84E}"/>
              </a:ext>
            </a:extLst>
          </p:cNvPr>
          <p:cNvSpPr>
            <a:spLocks noGrp="1"/>
          </p:cNvSpPr>
          <p:nvPr>
            <p:ph type="sldNum" sz="quarter" idx="5"/>
          </p:nvPr>
        </p:nvSpPr>
        <p:spPr/>
        <p:txBody>
          <a:bodyPr/>
          <a:lstStyle/>
          <a:p>
            <a:fld id="{9EDC5964-3162-43B5-B1EC-63C8D166D7D3}" type="slidenum">
              <a:rPr lang="en-US" smtClean="0"/>
              <a:pPr/>
              <a:t>11</a:t>
            </a:fld>
            <a:endParaRPr lang="en-US" dirty="0"/>
          </a:p>
        </p:txBody>
      </p:sp>
    </p:spTree>
    <p:extLst>
      <p:ext uri="{BB962C8B-B14F-4D97-AF65-F5344CB8AC3E}">
        <p14:creationId xmlns:p14="http://schemas.microsoft.com/office/powerpoint/2010/main" val="3459344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8.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5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4.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1.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4.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7.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9.sv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41.sv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56.svg"/></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9.sv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1.sv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ark - Title_Pillar">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DE11E25-C771-5005-3137-A5673FC27B28}"/>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Title (up to two lines) </a:t>
            </a:r>
            <a:br>
              <a:rPr lang="en-US" dirty="0"/>
            </a:br>
            <a:r>
              <a:rPr lang="en-US" dirty="0"/>
              <a:t>Oracle Sans Tab Bold</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6A4B61EA-E671-B046-E16F-7C37520755BE}"/>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1FCEBD7F-FD1F-90FE-07B1-7E1D2FCAED23}"/>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74E28F03-7252-6A6A-9D9A-7C142FCA4155}"/>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6" name="Oracle Logo" descr="Oracle Logo">
            <a:extLst>
              <a:ext uri="{FF2B5EF4-FFF2-40B4-BE49-F238E27FC236}">
                <a16:creationId xmlns:a16="http://schemas.microsoft.com/office/drawing/2014/main" id="{9CEE2768-B645-2FE2-4588-531E1F7B3BD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pic>
        <p:nvPicPr>
          <p:cNvPr id="14" name="OTag" descr="A small square in Oracle Red with the Oracle logo in the center in white">
            <a:extLst>
              <a:ext uri="{FF2B5EF4-FFF2-40B4-BE49-F238E27FC236}">
                <a16:creationId xmlns:a16="http://schemas.microsoft.com/office/drawing/2014/main" id="{F389D100-FFFC-F617-D7BB-53DD869F0D5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2" name="Accent mark">
            <a:extLst>
              <a:ext uri="{FF2B5EF4-FFF2-40B4-BE49-F238E27FC236}">
                <a16:creationId xmlns:a16="http://schemas.microsoft.com/office/drawing/2014/main" id="{6863E062-D1CC-8F7F-B35F-ADAF6BDE7196}"/>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9920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ver_7">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1C249B44-5D03-EA20-14C6-F9C2A9AB50F5}"/>
              </a:ext>
            </a:extLst>
          </p:cNvPr>
          <p:cNvSpPr>
            <a:spLocks noGrp="1"/>
          </p:cNvSpPr>
          <p:nvPr>
            <p:ph type="ctrTitle" hasCustomPrompt="1"/>
          </p:nvPr>
        </p:nvSpPr>
        <p:spPr>
          <a:xfrm>
            <a:off x="79246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HCM title (up to two lines) </a:t>
            </a:r>
            <a:br>
              <a:rPr lang="en-US" dirty="0"/>
            </a:br>
            <a:r>
              <a:rPr lang="en-US" dirty="0"/>
              <a:t>Oracle Sans Tab Bold</a:t>
            </a:r>
          </a:p>
        </p:txBody>
      </p:sp>
      <p:sp>
        <p:nvSpPr>
          <p:cNvPr id="7" name="Subhead">
            <a:extLst>
              <a:ext uri="{FF2B5EF4-FFF2-40B4-BE49-F238E27FC236}">
                <a16:creationId xmlns:a16="http://schemas.microsoft.com/office/drawing/2014/main" id="{CFF1AD0F-A521-9C8E-1B0B-C0AAECD3307F}"/>
              </a:ext>
            </a:extLst>
          </p:cNvPr>
          <p:cNvSpPr>
            <a:spLocks noGrp="1"/>
          </p:cNvSpPr>
          <p:nvPr>
            <p:ph type="body" sz="quarter" idx="33" hasCustomPrompt="1"/>
          </p:nvPr>
        </p:nvSpPr>
        <p:spPr>
          <a:xfrm>
            <a:off x="79246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6525F097-D9EE-EA10-1A44-3D1D0CC4FBE0}"/>
              </a:ext>
            </a:extLst>
          </p:cNvPr>
          <p:cNvSpPr>
            <a:spLocks noGrp="1"/>
          </p:cNvSpPr>
          <p:nvPr>
            <p:ph type="body" sz="quarter" idx="35" hasCustomPrompt="1"/>
          </p:nvPr>
        </p:nvSpPr>
        <p:spPr>
          <a:xfrm>
            <a:off x="79246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AE7AB41E-99B0-7F6C-6D90-1255399A4F67}"/>
              </a:ext>
            </a:extLst>
          </p:cNvPr>
          <p:cNvSpPr>
            <a:spLocks noGrp="1"/>
          </p:cNvSpPr>
          <p:nvPr>
            <p:ph type="body" sz="quarter" idx="34" hasCustomPrompt="1"/>
          </p:nvPr>
        </p:nvSpPr>
        <p:spPr>
          <a:xfrm>
            <a:off x="79246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74811496-0F3F-2EFC-BF0D-44B4652D8EBB}"/>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32DEED53-1C90-2AFF-D971-0E0179F66888}"/>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6C777348-8686-2E82-3270-E018943D1EF1}"/>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10" name="Oracle Logo" descr="Oracle Logo">
            <a:extLst>
              <a:ext uri="{FF2B5EF4-FFF2-40B4-BE49-F238E27FC236}">
                <a16:creationId xmlns:a16="http://schemas.microsoft.com/office/drawing/2014/main" id="{A6FE85A7-960A-B7DF-96B4-1F84481CF49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11" name="Accent mark">
            <a:extLst>
              <a:ext uri="{FF2B5EF4-FFF2-40B4-BE49-F238E27FC236}">
                <a16:creationId xmlns:a16="http://schemas.microsoft.com/office/drawing/2014/main" id="{6D3CBBA4-EC09-8E88-4264-A0AC9E88275E}"/>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21058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ark - half color block">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C368C7-84E9-0B4D-0941-3C15D6866906}"/>
              </a:ext>
            </a:extLst>
          </p:cNvPr>
          <p:cNvSpPr/>
          <p:nvPr userDrawn="1"/>
        </p:nvSpPr>
        <p:spPr>
          <a:xfrm>
            <a:off x="0" y="-1"/>
            <a:ext cx="5943600" cy="6858000"/>
          </a:xfrm>
          <a:prstGeom prst="rect">
            <a:avLst/>
          </a:prstGeom>
          <a:solidFill>
            <a:srgbClr val="1C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B5018F-8341-A0A7-3798-BB6D386BF6AE}"/>
              </a:ext>
            </a:extLst>
          </p:cNvPr>
          <p:cNvSpPr>
            <a:spLocks noGrp="1"/>
          </p:cNvSpPr>
          <p:nvPr>
            <p:ph type="title"/>
          </p:nvPr>
        </p:nvSpPr>
        <p:spPr>
          <a:xfrm>
            <a:off x="768875" y="3017520"/>
            <a:ext cx="4595613" cy="822960"/>
          </a:xfrm>
        </p:spPr>
        <p:txBody>
          <a:bodyPr anchor="ct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GB"/>
              <a:t>Click to edit Master title style</a:t>
            </a:r>
            <a:endParaRPr lang="en-US" dirty="0"/>
          </a:p>
        </p:txBody>
      </p:sp>
      <p:sp>
        <p:nvSpPr>
          <p:cNvPr id="3" name="Slide Number Placeholder 5">
            <a:extLst>
              <a:ext uri="{FF2B5EF4-FFF2-40B4-BE49-F238E27FC236}">
                <a16:creationId xmlns:a16="http://schemas.microsoft.com/office/drawing/2014/main" id="{BBB52B87-4D2F-759F-F825-1D8452D5364F}"/>
              </a:ext>
            </a:extLst>
          </p:cNvPr>
          <p:cNvSpPr>
            <a:spLocks noGrp="1"/>
          </p:cNvSpPr>
          <p:nvPr>
            <p:ph type="sldNum" sz="quarter" idx="40"/>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11B1AB9-997E-5411-2C56-8A3EC02DD499}"/>
              </a:ext>
            </a:extLst>
          </p:cNvPr>
          <p:cNvSpPr>
            <a:spLocks noGrp="1"/>
          </p:cNvSpPr>
          <p:nvPr>
            <p:ph type="ftr" sz="quarter" idx="39"/>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6" name="Date Placeholder 3">
            <a:extLst>
              <a:ext uri="{FF2B5EF4-FFF2-40B4-BE49-F238E27FC236}">
                <a16:creationId xmlns:a16="http://schemas.microsoft.com/office/drawing/2014/main" id="{434C0960-AEC7-0B85-1E58-B54E51F0ECD4}"/>
              </a:ext>
            </a:extLst>
          </p:cNvPr>
          <p:cNvSpPr>
            <a:spLocks noGrp="1"/>
          </p:cNvSpPr>
          <p:nvPr>
            <p:ph type="dt" sz="half" idx="41"/>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2049672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Light - Closing Slide">
    <p:bg>
      <p:bgRef idx="1001">
        <a:schemeClr val="bg2"/>
      </p:bgRef>
    </p:bg>
    <p:spTree>
      <p:nvGrpSpPr>
        <p:cNvPr id="1" name=""/>
        <p:cNvGrpSpPr/>
        <p:nvPr/>
      </p:nvGrpSpPr>
      <p:grpSpPr>
        <a:xfrm>
          <a:off x="0" y="0"/>
          <a:ext cx="0" cy="0"/>
          <a:chOff x="0" y="0"/>
          <a:chExt cx="0" cy="0"/>
        </a:xfrm>
      </p:grpSpPr>
      <p:pic>
        <p:nvPicPr>
          <p:cNvPr id="2" name="Oracle Logo" descr="Oracle Logo">
            <a:extLst>
              <a:ext uri="{FF2B5EF4-FFF2-40B4-BE49-F238E27FC236}">
                <a16:creationId xmlns:a16="http://schemas.microsoft.com/office/drawing/2014/main" id="{65E5B106-857C-3950-B28D-EF7037F2162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4043835" y="2998299"/>
            <a:ext cx="4104330" cy="861403"/>
          </a:xfrm>
          <a:prstGeom prst="rect">
            <a:avLst/>
          </a:prstGeom>
        </p:spPr>
      </p:pic>
    </p:spTree>
    <p:extLst>
      <p:ext uri="{BB962C8B-B14F-4D97-AF65-F5344CB8AC3E}">
        <p14:creationId xmlns:p14="http://schemas.microsoft.com/office/powerpoint/2010/main" val="16643125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Dark - Closing Slide">
    <p:bg>
      <p:bgRef idx="1001">
        <a:schemeClr val="bg2"/>
      </p:bgRef>
    </p:bg>
    <p:spTree>
      <p:nvGrpSpPr>
        <p:cNvPr id="1" name=""/>
        <p:cNvGrpSpPr/>
        <p:nvPr/>
      </p:nvGrpSpPr>
      <p:grpSpPr>
        <a:xfrm>
          <a:off x="0" y="0"/>
          <a:ext cx="0" cy="0"/>
          <a:chOff x="0" y="0"/>
          <a:chExt cx="0" cy="0"/>
        </a:xfrm>
      </p:grpSpPr>
      <p:pic>
        <p:nvPicPr>
          <p:cNvPr id="4" name="Oracle Logo" descr="Oracle Logo">
            <a:extLst>
              <a:ext uri="{FF2B5EF4-FFF2-40B4-BE49-F238E27FC236}">
                <a16:creationId xmlns:a16="http://schemas.microsoft.com/office/drawing/2014/main" id="{11C3E469-1A28-4EAE-BB94-ADAB90F021A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4043835" y="2998299"/>
            <a:ext cx="4104330" cy="861403"/>
          </a:xfrm>
          <a:prstGeom prst="rect">
            <a:avLst/>
          </a:prstGeom>
        </p:spPr>
      </p:pic>
    </p:spTree>
    <p:extLst>
      <p:ext uri="{BB962C8B-B14F-4D97-AF65-F5344CB8AC3E}">
        <p14:creationId xmlns:p14="http://schemas.microsoft.com/office/powerpoint/2010/main" val="513523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STOP">
    <p:bg>
      <p:bgPr>
        <a:solidFill>
          <a:srgbClr val="C74634"/>
        </a:solidFill>
        <a:effectLst/>
      </p:bgPr>
    </p:bg>
    <p:spTree>
      <p:nvGrpSpPr>
        <p:cNvPr id="1" name=""/>
        <p:cNvGrpSpPr/>
        <p:nvPr/>
      </p:nvGrpSpPr>
      <p:grpSpPr>
        <a:xfrm>
          <a:off x="0" y="0"/>
          <a:ext cx="0" cy="0"/>
          <a:chOff x="0" y="0"/>
          <a:chExt cx="0" cy="0"/>
        </a:xfrm>
      </p:grpSpPr>
      <p:grpSp>
        <p:nvGrpSpPr>
          <p:cNvPr id="6" name="Group 4" descr="An image of a hand with an X on it indicating stop">
            <a:extLst>
              <a:ext uri="{FF2B5EF4-FFF2-40B4-BE49-F238E27FC236}">
                <a16:creationId xmlns:a16="http://schemas.microsoft.com/office/drawing/2014/main" id="{AC301DFA-236B-43E0-F195-C886E29BCFA8}"/>
              </a:ext>
            </a:extLst>
          </p:cNvPr>
          <p:cNvGrpSpPr>
            <a:grpSpLocks noChangeAspect="1"/>
          </p:cNvGrpSpPr>
          <p:nvPr userDrawn="1"/>
        </p:nvGrpSpPr>
        <p:grpSpPr bwMode="auto">
          <a:xfrm>
            <a:off x="1706928" y="2759469"/>
            <a:ext cx="1112546" cy="1096345"/>
            <a:chOff x="1040" y="1809"/>
            <a:chExt cx="618" cy="609"/>
          </a:xfrm>
          <a:solidFill>
            <a:schemeClr val="tx1"/>
          </a:solidFill>
        </p:grpSpPr>
        <p:sp>
          <p:nvSpPr>
            <p:cNvPr id="7" name="Freeform 5">
              <a:extLst>
                <a:ext uri="{FF2B5EF4-FFF2-40B4-BE49-F238E27FC236}">
                  <a16:creationId xmlns:a16="http://schemas.microsoft.com/office/drawing/2014/main" id="{8D479378-DEC7-2ADF-53B1-0BD27B66492B}"/>
                </a:ext>
              </a:extLst>
            </p:cNvPr>
            <p:cNvSpPr>
              <a:spLocks noChangeArrowheads="1"/>
            </p:cNvSpPr>
            <p:nvPr/>
          </p:nvSpPr>
          <p:spPr bwMode="auto">
            <a:xfrm>
              <a:off x="1035" y="2123"/>
              <a:ext cx="358" cy="292"/>
            </a:xfrm>
            <a:custGeom>
              <a:avLst/>
              <a:gdLst>
                <a:gd name="T0" fmla="*/ 88 w 1583"/>
                <a:gd name="T1" fmla="*/ 402 h 1292"/>
                <a:gd name="T2" fmla="*/ 167 w 1583"/>
                <a:gd name="T3" fmla="*/ 464 h 1292"/>
                <a:gd name="T4" fmla="*/ 215 w 1583"/>
                <a:gd name="T5" fmla="*/ 521 h 1292"/>
                <a:gd name="T6" fmla="*/ 412 w 1583"/>
                <a:gd name="T7" fmla="*/ 856 h 1292"/>
                <a:gd name="T8" fmla="*/ 1174 w 1583"/>
                <a:gd name="T9" fmla="*/ 1291 h 1292"/>
                <a:gd name="T10" fmla="*/ 1511 w 1583"/>
                <a:gd name="T11" fmla="*/ 1291 h 1292"/>
                <a:gd name="T12" fmla="*/ 1582 w 1583"/>
                <a:gd name="T13" fmla="*/ 1220 h 1292"/>
                <a:gd name="T14" fmla="*/ 1511 w 1583"/>
                <a:gd name="T15" fmla="*/ 1150 h 1292"/>
                <a:gd name="T16" fmla="*/ 1174 w 1583"/>
                <a:gd name="T17" fmla="*/ 1150 h 1292"/>
                <a:gd name="T18" fmla="*/ 534 w 1583"/>
                <a:gd name="T19" fmla="*/ 783 h 1292"/>
                <a:gd name="T20" fmla="*/ 336 w 1583"/>
                <a:gd name="T21" fmla="*/ 447 h 1292"/>
                <a:gd name="T22" fmla="*/ 252 w 1583"/>
                <a:gd name="T23" fmla="*/ 351 h 1292"/>
                <a:gd name="T24" fmla="*/ 173 w 1583"/>
                <a:gd name="T25" fmla="*/ 290 h 1292"/>
                <a:gd name="T26" fmla="*/ 167 w 1583"/>
                <a:gd name="T27" fmla="*/ 234 h 1292"/>
                <a:gd name="T28" fmla="*/ 167 w 1583"/>
                <a:gd name="T29" fmla="*/ 231 h 1292"/>
                <a:gd name="T30" fmla="*/ 421 w 1583"/>
                <a:gd name="T31" fmla="*/ 214 h 1292"/>
                <a:gd name="T32" fmla="*/ 426 w 1583"/>
                <a:gd name="T33" fmla="*/ 220 h 1292"/>
                <a:gd name="T34" fmla="*/ 785 w 1583"/>
                <a:gd name="T35" fmla="*/ 614 h 1292"/>
                <a:gd name="T36" fmla="*/ 883 w 1583"/>
                <a:gd name="T37" fmla="*/ 614 h 1292"/>
                <a:gd name="T38" fmla="*/ 889 w 1583"/>
                <a:gd name="T39" fmla="*/ 518 h 1292"/>
                <a:gd name="T40" fmla="*/ 528 w 1583"/>
                <a:gd name="T41" fmla="*/ 124 h 1292"/>
                <a:gd name="T42" fmla="*/ 525 w 1583"/>
                <a:gd name="T43" fmla="*/ 121 h 1292"/>
                <a:gd name="T44" fmla="*/ 74 w 1583"/>
                <a:gd name="T45" fmla="*/ 132 h 1292"/>
                <a:gd name="T46" fmla="*/ 65 w 1583"/>
                <a:gd name="T47" fmla="*/ 141 h 1292"/>
                <a:gd name="T48" fmla="*/ 85 w 1583"/>
                <a:gd name="T49" fmla="*/ 397 h 1292"/>
                <a:gd name="T50" fmla="*/ 88 w 1583"/>
                <a:gd name="T51" fmla="*/ 402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83" h="1292">
                  <a:moveTo>
                    <a:pt x="88" y="402"/>
                  </a:moveTo>
                  <a:lnTo>
                    <a:pt x="167" y="464"/>
                  </a:lnTo>
                  <a:cubicBezTo>
                    <a:pt x="187" y="481"/>
                    <a:pt x="204" y="498"/>
                    <a:pt x="215" y="521"/>
                  </a:cubicBezTo>
                  <a:lnTo>
                    <a:pt x="412" y="856"/>
                  </a:lnTo>
                  <a:cubicBezTo>
                    <a:pt x="570" y="1127"/>
                    <a:pt x="861" y="1291"/>
                    <a:pt x="1174" y="1291"/>
                  </a:cubicBezTo>
                  <a:lnTo>
                    <a:pt x="1511" y="1291"/>
                  </a:lnTo>
                  <a:cubicBezTo>
                    <a:pt x="1551" y="1291"/>
                    <a:pt x="1582" y="1260"/>
                    <a:pt x="1582" y="1220"/>
                  </a:cubicBezTo>
                  <a:cubicBezTo>
                    <a:pt x="1582" y="1181"/>
                    <a:pt x="1551" y="1150"/>
                    <a:pt x="1511" y="1150"/>
                  </a:cubicBezTo>
                  <a:lnTo>
                    <a:pt x="1174" y="1150"/>
                  </a:lnTo>
                  <a:cubicBezTo>
                    <a:pt x="912" y="1150"/>
                    <a:pt x="666" y="1009"/>
                    <a:pt x="534" y="783"/>
                  </a:cubicBezTo>
                  <a:lnTo>
                    <a:pt x="336" y="447"/>
                  </a:lnTo>
                  <a:cubicBezTo>
                    <a:pt x="314" y="411"/>
                    <a:pt x="285" y="380"/>
                    <a:pt x="252" y="351"/>
                  </a:cubicBezTo>
                  <a:lnTo>
                    <a:pt x="173" y="290"/>
                  </a:lnTo>
                  <a:cubicBezTo>
                    <a:pt x="156" y="276"/>
                    <a:pt x="153" y="251"/>
                    <a:pt x="167" y="234"/>
                  </a:cubicBezTo>
                  <a:cubicBezTo>
                    <a:pt x="167" y="234"/>
                    <a:pt x="167" y="234"/>
                    <a:pt x="167" y="231"/>
                  </a:cubicBezTo>
                  <a:cubicBezTo>
                    <a:pt x="232" y="158"/>
                    <a:pt x="345" y="149"/>
                    <a:pt x="421" y="214"/>
                  </a:cubicBezTo>
                  <a:cubicBezTo>
                    <a:pt x="424" y="217"/>
                    <a:pt x="424" y="217"/>
                    <a:pt x="426" y="220"/>
                  </a:cubicBezTo>
                  <a:lnTo>
                    <a:pt x="785" y="614"/>
                  </a:lnTo>
                  <a:cubicBezTo>
                    <a:pt x="813" y="642"/>
                    <a:pt x="855" y="642"/>
                    <a:pt x="883" y="614"/>
                  </a:cubicBezTo>
                  <a:cubicBezTo>
                    <a:pt x="909" y="588"/>
                    <a:pt x="912" y="546"/>
                    <a:pt x="889" y="518"/>
                  </a:cubicBezTo>
                  <a:lnTo>
                    <a:pt x="528" y="124"/>
                  </a:lnTo>
                  <a:lnTo>
                    <a:pt x="525" y="121"/>
                  </a:lnTo>
                  <a:cubicBezTo>
                    <a:pt x="398" y="0"/>
                    <a:pt x="195" y="3"/>
                    <a:pt x="74" y="132"/>
                  </a:cubicBezTo>
                  <a:cubicBezTo>
                    <a:pt x="71" y="135"/>
                    <a:pt x="68" y="138"/>
                    <a:pt x="65" y="141"/>
                  </a:cubicBezTo>
                  <a:cubicBezTo>
                    <a:pt x="0" y="217"/>
                    <a:pt x="9" y="332"/>
                    <a:pt x="85" y="397"/>
                  </a:cubicBezTo>
                  <a:cubicBezTo>
                    <a:pt x="82" y="397"/>
                    <a:pt x="85" y="399"/>
                    <a:pt x="88" y="40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8" name="Freeform 6">
              <a:extLst>
                <a:ext uri="{FF2B5EF4-FFF2-40B4-BE49-F238E27FC236}">
                  <a16:creationId xmlns:a16="http://schemas.microsoft.com/office/drawing/2014/main" id="{21479569-80A4-2098-1ABC-98C920F1FCDA}"/>
                </a:ext>
              </a:extLst>
            </p:cNvPr>
            <p:cNvSpPr>
              <a:spLocks noChangeArrowheads="1"/>
            </p:cNvSpPr>
            <p:nvPr/>
          </p:nvSpPr>
          <p:spPr bwMode="auto">
            <a:xfrm>
              <a:off x="1196" y="1808"/>
              <a:ext cx="347" cy="361"/>
            </a:xfrm>
            <a:custGeom>
              <a:avLst/>
              <a:gdLst>
                <a:gd name="T0" fmla="*/ 958 w 1534"/>
                <a:gd name="T1" fmla="*/ 222 h 1595"/>
                <a:gd name="T2" fmla="*/ 853 w 1534"/>
                <a:gd name="T3" fmla="*/ 245 h 1595"/>
                <a:gd name="T4" fmla="*/ 598 w 1534"/>
                <a:gd name="T5" fmla="*/ 5 h 1595"/>
                <a:gd name="T6" fmla="*/ 358 w 1534"/>
                <a:gd name="T7" fmla="*/ 231 h 1595"/>
                <a:gd name="T8" fmla="*/ 25 w 1534"/>
                <a:gd name="T9" fmla="*/ 341 h 1595"/>
                <a:gd name="T10" fmla="*/ 0 w 1534"/>
                <a:gd name="T11" fmla="*/ 454 h 1595"/>
                <a:gd name="T12" fmla="*/ 0 w 1534"/>
                <a:gd name="T13" fmla="*/ 1523 h 1595"/>
                <a:gd name="T14" fmla="*/ 70 w 1534"/>
                <a:gd name="T15" fmla="*/ 1594 h 1595"/>
                <a:gd name="T16" fmla="*/ 141 w 1534"/>
                <a:gd name="T17" fmla="*/ 1523 h 1595"/>
                <a:gd name="T18" fmla="*/ 141 w 1534"/>
                <a:gd name="T19" fmla="*/ 457 h 1595"/>
                <a:gd name="T20" fmla="*/ 248 w 1534"/>
                <a:gd name="T21" fmla="*/ 349 h 1595"/>
                <a:gd name="T22" fmla="*/ 355 w 1534"/>
                <a:gd name="T23" fmla="*/ 457 h 1595"/>
                <a:gd name="T24" fmla="*/ 355 w 1534"/>
                <a:gd name="T25" fmla="*/ 457 h 1595"/>
                <a:gd name="T26" fmla="*/ 355 w 1534"/>
                <a:gd name="T27" fmla="*/ 1227 h 1595"/>
                <a:gd name="T28" fmla="*/ 425 w 1534"/>
                <a:gd name="T29" fmla="*/ 1297 h 1595"/>
                <a:gd name="T30" fmla="*/ 496 w 1534"/>
                <a:gd name="T31" fmla="*/ 1227 h 1595"/>
                <a:gd name="T32" fmla="*/ 496 w 1534"/>
                <a:gd name="T33" fmla="*/ 259 h 1595"/>
                <a:gd name="T34" fmla="*/ 603 w 1534"/>
                <a:gd name="T35" fmla="*/ 152 h 1595"/>
                <a:gd name="T36" fmla="*/ 709 w 1534"/>
                <a:gd name="T37" fmla="*/ 259 h 1595"/>
                <a:gd name="T38" fmla="*/ 709 w 1534"/>
                <a:gd name="T39" fmla="*/ 259 h 1595"/>
                <a:gd name="T40" fmla="*/ 709 w 1534"/>
                <a:gd name="T41" fmla="*/ 1224 h 1595"/>
                <a:gd name="T42" fmla="*/ 780 w 1534"/>
                <a:gd name="T43" fmla="*/ 1295 h 1595"/>
                <a:gd name="T44" fmla="*/ 850 w 1534"/>
                <a:gd name="T45" fmla="*/ 1224 h 1595"/>
                <a:gd name="T46" fmla="*/ 850 w 1534"/>
                <a:gd name="T47" fmla="*/ 468 h 1595"/>
                <a:gd name="T48" fmla="*/ 955 w 1534"/>
                <a:gd name="T49" fmla="*/ 364 h 1595"/>
                <a:gd name="T50" fmla="*/ 1059 w 1534"/>
                <a:gd name="T51" fmla="*/ 468 h 1595"/>
                <a:gd name="T52" fmla="*/ 1059 w 1534"/>
                <a:gd name="T53" fmla="*/ 1241 h 1595"/>
                <a:gd name="T54" fmla="*/ 1130 w 1534"/>
                <a:gd name="T55" fmla="*/ 1312 h 1595"/>
                <a:gd name="T56" fmla="*/ 1200 w 1534"/>
                <a:gd name="T57" fmla="*/ 1241 h 1595"/>
                <a:gd name="T58" fmla="*/ 1200 w 1534"/>
                <a:gd name="T59" fmla="*/ 694 h 1595"/>
                <a:gd name="T60" fmla="*/ 1296 w 1534"/>
                <a:gd name="T61" fmla="*/ 598 h 1595"/>
                <a:gd name="T62" fmla="*/ 1392 w 1534"/>
                <a:gd name="T63" fmla="*/ 694 h 1595"/>
                <a:gd name="T64" fmla="*/ 1392 w 1534"/>
                <a:gd name="T65" fmla="*/ 1328 h 1595"/>
                <a:gd name="T66" fmla="*/ 1463 w 1534"/>
                <a:gd name="T67" fmla="*/ 1399 h 1595"/>
                <a:gd name="T68" fmla="*/ 1533 w 1534"/>
                <a:gd name="T69" fmla="*/ 1328 h 1595"/>
                <a:gd name="T70" fmla="*/ 1533 w 1534"/>
                <a:gd name="T71" fmla="*/ 694 h 1595"/>
                <a:gd name="T72" fmla="*/ 1296 w 1534"/>
                <a:gd name="T73" fmla="*/ 459 h 1595"/>
                <a:gd name="T74" fmla="*/ 1203 w 1534"/>
                <a:gd name="T75" fmla="*/ 479 h 1595"/>
                <a:gd name="T76" fmla="*/ 1203 w 1534"/>
                <a:gd name="T77" fmla="*/ 468 h 1595"/>
                <a:gd name="T78" fmla="*/ 958 w 1534"/>
                <a:gd name="T79" fmla="*/ 222 h 1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4" h="1595">
                  <a:moveTo>
                    <a:pt x="958" y="222"/>
                  </a:moveTo>
                  <a:cubicBezTo>
                    <a:pt x="921" y="222"/>
                    <a:pt x="887" y="231"/>
                    <a:pt x="853" y="245"/>
                  </a:cubicBezTo>
                  <a:cubicBezTo>
                    <a:pt x="848" y="107"/>
                    <a:pt x="735" y="0"/>
                    <a:pt x="598" y="5"/>
                  </a:cubicBezTo>
                  <a:cubicBezTo>
                    <a:pt x="473" y="11"/>
                    <a:pt x="369" y="107"/>
                    <a:pt x="358" y="231"/>
                  </a:cubicBezTo>
                  <a:cubicBezTo>
                    <a:pt x="236" y="169"/>
                    <a:pt x="87" y="220"/>
                    <a:pt x="25" y="341"/>
                  </a:cubicBezTo>
                  <a:cubicBezTo>
                    <a:pt x="8" y="375"/>
                    <a:pt x="0" y="414"/>
                    <a:pt x="0" y="454"/>
                  </a:cubicBezTo>
                  <a:lnTo>
                    <a:pt x="0" y="1523"/>
                  </a:lnTo>
                  <a:cubicBezTo>
                    <a:pt x="0" y="1563"/>
                    <a:pt x="30" y="1594"/>
                    <a:pt x="70" y="1594"/>
                  </a:cubicBezTo>
                  <a:cubicBezTo>
                    <a:pt x="109" y="1594"/>
                    <a:pt x="141" y="1563"/>
                    <a:pt x="141" y="1523"/>
                  </a:cubicBezTo>
                  <a:lnTo>
                    <a:pt x="141" y="457"/>
                  </a:lnTo>
                  <a:cubicBezTo>
                    <a:pt x="141" y="397"/>
                    <a:pt x="189" y="349"/>
                    <a:pt x="248" y="349"/>
                  </a:cubicBezTo>
                  <a:cubicBezTo>
                    <a:pt x="307" y="349"/>
                    <a:pt x="355" y="397"/>
                    <a:pt x="355" y="457"/>
                  </a:cubicBezTo>
                  <a:lnTo>
                    <a:pt x="355" y="457"/>
                  </a:lnTo>
                  <a:lnTo>
                    <a:pt x="355" y="1227"/>
                  </a:lnTo>
                  <a:cubicBezTo>
                    <a:pt x="355" y="1266"/>
                    <a:pt x="385" y="1297"/>
                    <a:pt x="425" y="1297"/>
                  </a:cubicBezTo>
                  <a:cubicBezTo>
                    <a:pt x="464" y="1297"/>
                    <a:pt x="496" y="1266"/>
                    <a:pt x="496" y="1227"/>
                  </a:cubicBezTo>
                  <a:lnTo>
                    <a:pt x="496" y="259"/>
                  </a:lnTo>
                  <a:cubicBezTo>
                    <a:pt x="496" y="200"/>
                    <a:pt x="544" y="152"/>
                    <a:pt x="603" y="152"/>
                  </a:cubicBezTo>
                  <a:cubicBezTo>
                    <a:pt x="662" y="152"/>
                    <a:pt x="709" y="200"/>
                    <a:pt x="709" y="259"/>
                  </a:cubicBezTo>
                  <a:lnTo>
                    <a:pt x="709" y="259"/>
                  </a:lnTo>
                  <a:lnTo>
                    <a:pt x="709" y="1224"/>
                  </a:lnTo>
                  <a:cubicBezTo>
                    <a:pt x="709" y="1264"/>
                    <a:pt x="741" y="1295"/>
                    <a:pt x="780" y="1295"/>
                  </a:cubicBezTo>
                  <a:cubicBezTo>
                    <a:pt x="820" y="1295"/>
                    <a:pt x="850" y="1264"/>
                    <a:pt x="850" y="1224"/>
                  </a:cubicBezTo>
                  <a:lnTo>
                    <a:pt x="850" y="468"/>
                  </a:lnTo>
                  <a:cubicBezTo>
                    <a:pt x="850" y="411"/>
                    <a:pt x="896" y="364"/>
                    <a:pt x="955" y="364"/>
                  </a:cubicBezTo>
                  <a:cubicBezTo>
                    <a:pt x="1011" y="364"/>
                    <a:pt x="1059" y="409"/>
                    <a:pt x="1059" y="468"/>
                  </a:cubicBezTo>
                  <a:lnTo>
                    <a:pt x="1059" y="1241"/>
                  </a:lnTo>
                  <a:cubicBezTo>
                    <a:pt x="1059" y="1280"/>
                    <a:pt x="1091" y="1312"/>
                    <a:pt x="1130" y="1312"/>
                  </a:cubicBezTo>
                  <a:cubicBezTo>
                    <a:pt x="1170" y="1312"/>
                    <a:pt x="1200" y="1280"/>
                    <a:pt x="1200" y="1241"/>
                  </a:cubicBezTo>
                  <a:lnTo>
                    <a:pt x="1200" y="694"/>
                  </a:lnTo>
                  <a:cubicBezTo>
                    <a:pt x="1200" y="640"/>
                    <a:pt x="1242" y="598"/>
                    <a:pt x="1296" y="598"/>
                  </a:cubicBezTo>
                  <a:cubicBezTo>
                    <a:pt x="1350" y="598"/>
                    <a:pt x="1392" y="640"/>
                    <a:pt x="1392" y="694"/>
                  </a:cubicBezTo>
                  <a:lnTo>
                    <a:pt x="1392" y="1328"/>
                  </a:lnTo>
                  <a:cubicBezTo>
                    <a:pt x="1392" y="1368"/>
                    <a:pt x="1424" y="1399"/>
                    <a:pt x="1463" y="1399"/>
                  </a:cubicBezTo>
                  <a:cubicBezTo>
                    <a:pt x="1503" y="1399"/>
                    <a:pt x="1533" y="1368"/>
                    <a:pt x="1533" y="1328"/>
                  </a:cubicBezTo>
                  <a:lnTo>
                    <a:pt x="1533" y="694"/>
                  </a:lnTo>
                  <a:cubicBezTo>
                    <a:pt x="1533" y="564"/>
                    <a:pt x="1426" y="457"/>
                    <a:pt x="1296" y="459"/>
                  </a:cubicBezTo>
                  <a:cubicBezTo>
                    <a:pt x="1265" y="459"/>
                    <a:pt x="1231" y="465"/>
                    <a:pt x="1203" y="479"/>
                  </a:cubicBezTo>
                  <a:lnTo>
                    <a:pt x="1203" y="468"/>
                  </a:lnTo>
                  <a:cubicBezTo>
                    <a:pt x="1200" y="332"/>
                    <a:pt x="1093" y="225"/>
                    <a:pt x="958" y="22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9" name="Freeform 7">
              <a:extLst>
                <a:ext uri="{FF2B5EF4-FFF2-40B4-BE49-F238E27FC236}">
                  <a16:creationId xmlns:a16="http://schemas.microsoft.com/office/drawing/2014/main" id="{FA1BF811-5A06-549B-D001-A8EB9DAFD738}"/>
                </a:ext>
              </a:extLst>
            </p:cNvPr>
            <p:cNvSpPr>
              <a:spLocks noChangeArrowheads="1"/>
            </p:cNvSpPr>
            <p:nvPr/>
          </p:nvSpPr>
          <p:spPr bwMode="auto">
            <a:xfrm>
              <a:off x="1244" y="2175"/>
              <a:ext cx="130" cy="103"/>
            </a:xfrm>
            <a:custGeom>
              <a:avLst/>
              <a:gdLst>
                <a:gd name="T0" fmla="*/ 138 w 578"/>
                <a:gd name="T1" fmla="*/ 0 h 460"/>
                <a:gd name="T2" fmla="*/ 135 w 578"/>
                <a:gd name="T3" fmla="*/ 0 h 460"/>
                <a:gd name="T4" fmla="*/ 71 w 578"/>
                <a:gd name="T5" fmla="*/ 0 h 460"/>
                <a:gd name="T6" fmla="*/ 0 w 578"/>
                <a:gd name="T7" fmla="*/ 71 h 460"/>
                <a:gd name="T8" fmla="*/ 71 w 578"/>
                <a:gd name="T9" fmla="*/ 140 h 460"/>
                <a:gd name="T10" fmla="*/ 135 w 578"/>
                <a:gd name="T11" fmla="*/ 140 h 460"/>
                <a:gd name="T12" fmla="*/ 138 w 578"/>
                <a:gd name="T13" fmla="*/ 140 h 460"/>
                <a:gd name="T14" fmla="*/ 434 w 578"/>
                <a:gd name="T15" fmla="*/ 394 h 460"/>
                <a:gd name="T16" fmla="*/ 512 w 578"/>
                <a:gd name="T17" fmla="*/ 456 h 460"/>
                <a:gd name="T18" fmla="*/ 575 w 578"/>
                <a:gd name="T19" fmla="*/ 377 h 460"/>
                <a:gd name="T20" fmla="*/ 575 w 578"/>
                <a:gd name="T21" fmla="*/ 374 h 460"/>
                <a:gd name="T22" fmla="*/ 138 w 578"/>
                <a:gd name="T23"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460">
                  <a:moveTo>
                    <a:pt x="138" y="0"/>
                  </a:moveTo>
                  <a:lnTo>
                    <a:pt x="135" y="0"/>
                  </a:lnTo>
                  <a:lnTo>
                    <a:pt x="71" y="0"/>
                  </a:lnTo>
                  <a:cubicBezTo>
                    <a:pt x="31" y="0"/>
                    <a:pt x="0" y="31"/>
                    <a:pt x="0" y="71"/>
                  </a:cubicBezTo>
                  <a:cubicBezTo>
                    <a:pt x="0" y="110"/>
                    <a:pt x="31" y="140"/>
                    <a:pt x="71" y="140"/>
                  </a:cubicBezTo>
                  <a:lnTo>
                    <a:pt x="135" y="140"/>
                  </a:lnTo>
                  <a:lnTo>
                    <a:pt x="138" y="140"/>
                  </a:lnTo>
                  <a:cubicBezTo>
                    <a:pt x="285" y="140"/>
                    <a:pt x="412" y="248"/>
                    <a:pt x="434" y="394"/>
                  </a:cubicBezTo>
                  <a:cubicBezTo>
                    <a:pt x="440" y="434"/>
                    <a:pt x="473" y="459"/>
                    <a:pt x="512" y="456"/>
                  </a:cubicBezTo>
                  <a:cubicBezTo>
                    <a:pt x="552" y="451"/>
                    <a:pt x="577" y="417"/>
                    <a:pt x="575" y="377"/>
                  </a:cubicBezTo>
                  <a:lnTo>
                    <a:pt x="575" y="374"/>
                  </a:lnTo>
                  <a:cubicBezTo>
                    <a:pt x="538" y="157"/>
                    <a:pt x="355" y="0"/>
                    <a:pt x="13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0" name="Freeform 8">
              <a:extLst>
                <a:ext uri="{FF2B5EF4-FFF2-40B4-BE49-F238E27FC236}">
                  <a16:creationId xmlns:a16="http://schemas.microsoft.com/office/drawing/2014/main" id="{29B31A47-1DBD-1652-5D57-90F2000198A7}"/>
                </a:ext>
              </a:extLst>
            </p:cNvPr>
            <p:cNvSpPr>
              <a:spLocks noChangeArrowheads="1"/>
            </p:cNvSpPr>
            <p:nvPr/>
          </p:nvSpPr>
          <p:spPr bwMode="auto">
            <a:xfrm>
              <a:off x="1396" y="2157"/>
              <a:ext cx="276" cy="276"/>
            </a:xfrm>
            <a:custGeom>
              <a:avLst/>
              <a:gdLst>
                <a:gd name="T0" fmla="*/ 582 w 1220"/>
                <a:gd name="T1" fmla="*/ 0 h 1220"/>
                <a:gd name="T2" fmla="*/ 0 w 1220"/>
                <a:gd name="T3" fmla="*/ 580 h 1220"/>
                <a:gd name="T4" fmla="*/ 170 w 1220"/>
                <a:gd name="T5" fmla="*/ 990 h 1220"/>
                <a:gd name="T6" fmla="*/ 170 w 1220"/>
                <a:gd name="T7" fmla="*/ 990 h 1220"/>
                <a:gd name="T8" fmla="*/ 991 w 1220"/>
                <a:gd name="T9" fmla="*/ 990 h 1220"/>
                <a:gd name="T10" fmla="*/ 991 w 1220"/>
                <a:gd name="T11" fmla="*/ 170 h 1220"/>
                <a:gd name="T12" fmla="*/ 582 w 1220"/>
                <a:gd name="T13" fmla="*/ 0 h 1220"/>
                <a:gd name="T14" fmla="*/ 892 w 1220"/>
                <a:gd name="T15" fmla="*/ 891 h 1220"/>
                <a:gd name="T16" fmla="*/ 271 w 1220"/>
                <a:gd name="T17" fmla="*/ 891 h 1220"/>
                <a:gd name="T18" fmla="*/ 271 w 1220"/>
                <a:gd name="T19" fmla="*/ 891 h 1220"/>
                <a:gd name="T20" fmla="*/ 271 w 1220"/>
                <a:gd name="T21" fmla="*/ 891 h 1220"/>
                <a:gd name="T22" fmla="*/ 271 w 1220"/>
                <a:gd name="T23" fmla="*/ 267 h 1220"/>
                <a:gd name="T24" fmla="*/ 895 w 1220"/>
                <a:gd name="T25" fmla="*/ 267 h 1220"/>
                <a:gd name="T26" fmla="*/ 892 w 1220"/>
                <a:gd name="T27" fmla="*/ 891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20" h="1220">
                  <a:moveTo>
                    <a:pt x="582" y="0"/>
                  </a:moveTo>
                  <a:cubicBezTo>
                    <a:pt x="260" y="0"/>
                    <a:pt x="0" y="259"/>
                    <a:pt x="0" y="580"/>
                  </a:cubicBezTo>
                  <a:cubicBezTo>
                    <a:pt x="0" y="736"/>
                    <a:pt x="62" y="882"/>
                    <a:pt x="170" y="990"/>
                  </a:cubicBezTo>
                  <a:lnTo>
                    <a:pt x="170" y="990"/>
                  </a:lnTo>
                  <a:cubicBezTo>
                    <a:pt x="395" y="1215"/>
                    <a:pt x="766" y="1219"/>
                    <a:pt x="991" y="990"/>
                  </a:cubicBezTo>
                  <a:cubicBezTo>
                    <a:pt x="1217" y="762"/>
                    <a:pt x="1219" y="394"/>
                    <a:pt x="991" y="170"/>
                  </a:cubicBezTo>
                  <a:cubicBezTo>
                    <a:pt x="883" y="59"/>
                    <a:pt x="737" y="0"/>
                    <a:pt x="582" y="0"/>
                  </a:cubicBezTo>
                  <a:close/>
                  <a:moveTo>
                    <a:pt x="892" y="891"/>
                  </a:moveTo>
                  <a:cubicBezTo>
                    <a:pt x="720" y="1063"/>
                    <a:pt x="440" y="1063"/>
                    <a:pt x="271" y="891"/>
                  </a:cubicBezTo>
                  <a:lnTo>
                    <a:pt x="271" y="891"/>
                  </a:lnTo>
                  <a:lnTo>
                    <a:pt x="271" y="891"/>
                  </a:lnTo>
                  <a:cubicBezTo>
                    <a:pt x="99" y="719"/>
                    <a:pt x="99" y="439"/>
                    <a:pt x="271" y="267"/>
                  </a:cubicBezTo>
                  <a:cubicBezTo>
                    <a:pt x="443" y="96"/>
                    <a:pt x="723" y="96"/>
                    <a:pt x="895" y="267"/>
                  </a:cubicBezTo>
                  <a:cubicBezTo>
                    <a:pt x="1064" y="439"/>
                    <a:pt x="1064" y="719"/>
                    <a:pt x="892" y="89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1" name="Freeform 9">
              <a:extLst>
                <a:ext uri="{FF2B5EF4-FFF2-40B4-BE49-F238E27FC236}">
                  <a16:creationId xmlns:a16="http://schemas.microsoft.com/office/drawing/2014/main" id="{98CEA400-2F99-24D8-1CAC-FD508D0F9288}"/>
                </a:ext>
              </a:extLst>
            </p:cNvPr>
            <p:cNvSpPr>
              <a:spLocks noChangeArrowheads="1"/>
            </p:cNvSpPr>
            <p:nvPr/>
          </p:nvSpPr>
          <p:spPr bwMode="auto">
            <a:xfrm>
              <a:off x="1477" y="2236"/>
              <a:ext cx="102" cy="102"/>
            </a:xfrm>
            <a:custGeom>
              <a:avLst/>
              <a:gdLst>
                <a:gd name="T0" fmla="*/ 423 w 456"/>
                <a:gd name="T1" fmla="*/ 28 h 452"/>
                <a:gd name="T2" fmla="*/ 324 w 456"/>
                <a:gd name="T3" fmla="*/ 28 h 452"/>
                <a:gd name="T4" fmla="*/ 324 w 456"/>
                <a:gd name="T5" fmla="*/ 28 h 452"/>
                <a:gd name="T6" fmla="*/ 225 w 456"/>
                <a:gd name="T7" fmla="*/ 124 h 452"/>
                <a:gd name="T8" fmla="*/ 127 w 456"/>
                <a:gd name="T9" fmla="*/ 28 h 452"/>
                <a:gd name="T10" fmla="*/ 28 w 456"/>
                <a:gd name="T11" fmla="*/ 37 h 452"/>
                <a:gd name="T12" fmla="*/ 28 w 456"/>
                <a:gd name="T13" fmla="*/ 130 h 452"/>
                <a:gd name="T14" fmla="*/ 127 w 456"/>
                <a:gd name="T15" fmla="*/ 228 h 452"/>
                <a:gd name="T16" fmla="*/ 28 w 456"/>
                <a:gd name="T17" fmla="*/ 322 h 452"/>
                <a:gd name="T18" fmla="*/ 28 w 456"/>
                <a:gd name="T19" fmla="*/ 423 h 452"/>
                <a:gd name="T20" fmla="*/ 129 w 456"/>
                <a:gd name="T21" fmla="*/ 423 h 452"/>
                <a:gd name="T22" fmla="*/ 228 w 456"/>
                <a:gd name="T23" fmla="*/ 324 h 452"/>
                <a:gd name="T24" fmla="*/ 324 w 456"/>
                <a:gd name="T25" fmla="*/ 423 h 452"/>
                <a:gd name="T26" fmla="*/ 426 w 456"/>
                <a:gd name="T27" fmla="*/ 423 h 452"/>
                <a:gd name="T28" fmla="*/ 426 w 456"/>
                <a:gd name="T29" fmla="*/ 322 h 452"/>
                <a:gd name="T30" fmla="*/ 324 w 456"/>
                <a:gd name="T31" fmla="*/ 226 h 452"/>
                <a:gd name="T32" fmla="*/ 423 w 456"/>
                <a:gd name="T33" fmla="*/ 127 h 452"/>
                <a:gd name="T34" fmla="*/ 423 w 456"/>
                <a:gd name="T35" fmla="*/ 28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6" h="452">
                  <a:moveTo>
                    <a:pt x="423" y="28"/>
                  </a:moveTo>
                  <a:cubicBezTo>
                    <a:pt x="395" y="0"/>
                    <a:pt x="349" y="0"/>
                    <a:pt x="324" y="28"/>
                  </a:cubicBezTo>
                  <a:lnTo>
                    <a:pt x="324" y="28"/>
                  </a:lnTo>
                  <a:lnTo>
                    <a:pt x="225" y="124"/>
                  </a:lnTo>
                  <a:lnTo>
                    <a:pt x="127" y="28"/>
                  </a:lnTo>
                  <a:cubicBezTo>
                    <a:pt x="98" y="3"/>
                    <a:pt x="53" y="6"/>
                    <a:pt x="28" y="37"/>
                  </a:cubicBezTo>
                  <a:cubicBezTo>
                    <a:pt x="5" y="62"/>
                    <a:pt x="5" y="101"/>
                    <a:pt x="28" y="130"/>
                  </a:cubicBezTo>
                  <a:lnTo>
                    <a:pt x="127" y="228"/>
                  </a:lnTo>
                  <a:lnTo>
                    <a:pt x="28" y="322"/>
                  </a:lnTo>
                  <a:cubicBezTo>
                    <a:pt x="0" y="350"/>
                    <a:pt x="0" y="395"/>
                    <a:pt x="28" y="423"/>
                  </a:cubicBezTo>
                  <a:cubicBezTo>
                    <a:pt x="56" y="451"/>
                    <a:pt x="101" y="451"/>
                    <a:pt x="129" y="423"/>
                  </a:cubicBezTo>
                  <a:lnTo>
                    <a:pt x="228" y="324"/>
                  </a:lnTo>
                  <a:lnTo>
                    <a:pt x="324" y="423"/>
                  </a:lnTo>
                  <a:cubicBezTo>
                    <a:pt x="352" y="451"/>
                    <a:pt x="398" y="451"/>
                    <a:pt x="426" y="423"/>
                  </a:cubicBezTo>
                  <a:cubicBezTo>
                    <a:pt x="455" y="395"/>
                    <a:pt x="454" y="350"/>
                    <a:pt x="426" y="322"/>
                  </a:cubicBezTo>
                  <a:lnTo>
                    <a:pt x="324" y="226"/>
                  </a:lnTo>
                  <a:lnTo>
                    <a:pt x="423" y="127"/>
                  </a:lnTo>
                  <a:cubicBezTo>
                    <a:pt x="451" y="99"/>
                    <a:pt x="451" y="56"/>
                    <a:pt x="423" y="2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12" name="TextBox 11">
            <a:extLst>
              <a:ext uri="{FF2B5EF4-FFF2-40B4-BE49-F238E27FC236}">
                <a16:creationId xmlns:a16="http://schemas.microsoft.com/office/drawing/2014/main" id="{F8B44FF3-28AB-10D7-B1C4-E339265AAF9B}"/>
              </a:ext>
            </a:extLst>
          </p:cNvPr>
          <p:cNvSpPr txBox="1"/>
          <p:nvPr userDrawn="1"/>
        </p:nvSpPr>
        <p:spPr>
          <a:xfrm>
            <a:off x="3261391" y="2485152"/>
            <a:ext cx="8046632" cy="1887696"/>
          </a:xfrm>
          <a:prstGeom prst="rect">
            <a:avLst/>
          </a:prstGeom>
          <a:noFill/>
        </p:spPr>
        <p:txBody>
          <a:bodyPr wrap="square" rtlCol="0">
            <a:spAutoFit/>
          </a:bodyPr>
          <a:lstStyle/>
          <a:p>
            <a:pPr algn="l">
              <a:lnSpc>
                <a:spcPct val="100000"/>
              </a:lnSpc>
              <a:spcAft>
                <a:spcPts val="2000"/>
              </a:spcAft>
            </a:pPr>
            <a:r>
              <a:rPr lang="en-US" sz="2000" b="0" i="0" dirty="0">
                <a:solidFill>
                  <a:schemeClr val="tx1"/>
                </a:solidFill>
                <a:latin typeface="Oracle Sans Tab" panose="020B0503020204020204" pitchFamily="34" charset="0"/>
                <a:cs typeface="Oracle Sans Tab" panose="020B0503020204020204" pitchFamily="34" charset="0"/>
              </a:rPr>
              <a:t>Any master slides that appear after this end slide have been accidentally imported from other slide decks and </a:t>
            </a:r>
            <a:br>
              <a:rPr lang="en-US" sz="2000" b="0" i="0" dirty="0">
                <a:solidFill>
                  <a:schemeClr val="tx1"/>
                </a:solidFill>
                <a:latin typeface="Oracle Sans Tab" panose="020B0503020204020204" pitchFamily="34" charset="0"/>
                <a:cs typeface="Oracle Sans Tab" panose="020B0503020204020204" pitchFamily="34" charset="0"/>
              </a:rPr>
            </a:br>
            <a:r>
              <a:rPr lang="en-US" sz="2000" b="0" i="0" dirty="0">
                <a:solidFill>
                  <a:schemeClr val="tx1"/>
                </a:solidFill>
                <a:latin typeface="Oracle Sans Tab" panose="020B0503020204020204" pitchFamily="34" charset="0"/>
                <a:cs typeface="Oracle Sans Tab" panose="020B0503020204020204" pitchFamily="34" charset="0"/>
              </a:rPr>
              <a:t>may not match the style of this template.</a:t>
            </a:r>
          </a:p>
          <a:p>
            <a:pPr algn="l">
              <a:lnSpc>
                <a:spcPct val="100000"/>
              </a:lnSpc>
              <a:spcAft>
                <a:spcPts val="2000"/>
              </a:spcAft>
            </a:pPr>
            <a:r>
              <a:rPr lang="en-US" sz="2000" b="0" i="0" dirty="0">
                <a:solidFill>
                  <a:schemeClr val="tx1"/>
                </a:solidFill>
                <a:latin typeface="Oracle Sans Tab" panose="020B0503020204020204" pitchFamily="34" charset="0"/>
                <a:cs typeface="Oracle Sans Tab" panose="020B0503020204020204" pitchFamily="34" charset="0"/>
              </a:rPr>
              <a:t>Please locate slides that are referencing these imported slide layouts and reselect/apply a layout from the master slide options above.</a:t>
            </a:r>
          </a:p>
        </p:txBody>
      </p:sp>
    </p:spTree>
    <p:extLst>
      <p:ext uri="{BB962C8B-B14F-4D97-AF65-F5344CB8AC3E}">
        <p14:creationId xmlns:p14="http://schemas.microsoft.com/office/powerpoint/2010/main" val="733899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 Icons + Short Copy_Bark">
    <p:bg>
      <p:bgRef idx="1001">
        <a:schemeClr val="bg1"/>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8B48DD-4D54-4AC7-8AB9-59BEB3B7003A}"/>
              </a:ext>
            </a:extLst>
          </p:cNvPr>
          <p:cNvSpPr>
            <a:spLocks noGrp="1"/>
          </p:cNvSpPr>
          <p:nvPr>
            <p:ph type="title" hasCustomPrompt="1"/>
          </p:nvPr>
        </p:nvSpPr>
        <p:spPr/>
        <p:txBody>
          <a:bodyPr/>
          <a:lstStyle/>
          <a:p>
            <a:r>
              <a:rPr lang="en-US" dirty="0"/>
              <a:t>Title</a:t>
            </a:r>
          </a:p>
        </p:txBody>
      </p:sp>
      <p:sp>
        <p:nvSpPr>
          <p:cNvPr id="18" name="Picture Placeholder 2">
            <a:extLst>
              <a:ext uri="{FF2B5EF4-FFF2-40B4-BE49-F238E27FC236}">
                <a16:creationId xmlns:a16="http://schemas.microsoft.com/office/drawing/2014/main" id="{6A71FCB8-1058-4D1C-AED7-FAA7D744D71E}"/>
              </a:ext>
            </a:extLst>
          </p:cNvPr>
          <p:cNvSpPr>
            <a:spLocks noGrp="1" noChangeAspect="1"/>
          </p:cNvSpPr>
          <p:nvPr>
            <p:ph type="pic" sz="quarter" idx="26" hasCustomPrompt="1"/>
          </p:nvPr>
        </p:nvSpPr>
        <p:spPr>
          <a:xfrm>
            <a:off x="1102644"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19" name="Text Placeholder 21">
            <a:extLst>
              <a:ext uri="{FF2B5EF4-FFF2-40B4-BE49-F238E27FC236}">
                <a16:creationId xmlns:a16="http://schemas.microsoft.com/office/drawing/2014/main" id="{86408202-D3B4-402D-BC69-53C3509E8A7B}"/>
              </a:ext>
            </a:extLst>
          </p:cNvPr>
          <p:cNvSpPr>
            <a:spLocks noGrp="1"/>
          </p:cNvSpPr>
          <p:nvPr>
            <p:ph type="body" sz="quarter" idx="25" hasCustomPrompt="1"/>
          </p:nvPr>
        </p:nvSpPr>
        <p:spPr>
          <a:xfrm>
            <a:off x="911114"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5CF397F4-2EE2-483E-8C39-8DB6BD107811}"/>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22" name="Straight Connector 21">
            <a:extLst>
              <a:ext uri="{FF2B5EF4-FFF2-40B4-BE49-F238E27FC236}">
                <a16:creationId xmlns:a16="http://schemas.microsoft.com/office/drawing/2014/main" id="{1208D043-EF97-4765-9F13-A77BC3793B55}"/>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84092946-3931-41BA-A9C4-E37BA2482561}"/>
              </a:ext>
            </a:extLst>
          </p:cNvPr>
          <p:cNvSpPr>
            <a:spLocks noGrp="1" noChangeAspect="1"/>
          </p:cNvSpPr>
          <p:nvPr>
            <p:ph type="pic" sz="quarter" idx="36" hasCustomPrompt="1"/>
          </p:nvPr>
        </p:nvSpPr>
        <p:spPr>
          <a:xfrm>
            <a:off x="4988845"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29" name="Text Placeholder 21">
            <a:extLst>
              <a:ext uri="{FF2B5EF4-FFF2-40B4-BE49-F238E27FC236}">
                <a16:creationId xmlns:a16="http://schemas.microsoft.com/office/drawing/2014/main" id="{7A2A35E2-8BA7-45B3-B02C-B531B503587A}"/>
              </a:ext>
            </a:extLst>
          </p:cNvPr>
          <p:cNvSpPr>
            <a:spLocks noGrp="1"/>
          </p:cNvSpPr>
          <p:nvPr>
            <p:ph type="body" sz="quarter" idx="37" hasCustomPrompt="1"/>
          </p:nvPr>
        </p:nvSpPr>
        <p:spPr>
          <a:xfrm>
            <a:off x="4797315"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0" name="Text Placeholder 21">
            <a:extLst>
              <a:ext uri="{FF2B5EF4-FFF2-40B4-BE49-F238E27FC236}">
                <a16:creationId xmlns:a16="http://schemas.microsoft.com/office/drawing/2014/main" id="{B0D928C5-7B1B-4A74-A1EB-B0C408189CAC}"/>
              </a:ext>
            </a:extLst>
          </p:cNvPr>
          <p:cNvSpPr>
            <a:spLocks noGrp="1"/>
          </p:cNvSpPr>
          <p:nvPr>
            <p:ph type="body" sz="quarter" idx="38" hasCustomPrompt="1"/>
          </p:nvPr>
        </p:nvSpPr>
        <p:spPr>
          <a:xfrm>
            <a:off x="4797315"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cxnSp>
        <p:nvCxnSpPr>
          <p:cNvPr id="31" name="Straight Connector 30">
            <a:extLst>
              <a:ext uri="{FF2B5EF4-FFF2-40B4-BE49-F238E27FC236}">
                <a16:creationId xmlns:a16="http://schemas.microsoft.com/office/drawing/2014/main" id="{0207CEA5-E0D9-46EA-99DE-2685FB0C8C09}"/>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a:solidFill>
              <a:srgbClr val="AEA8A2">
                <a:alpha val="50000"/>
              </a:srgbClr>
            </a:solidFill>
          </a:ln>
        </p:spPr>
        <p:style>
          <a:lnRef idx="1">
            <a:schemeClr val="accent1"/>
          </a:lnRef>
          <a:fillRef idx="0">
            <a:schemeClr val="accent1"/>
          </a:fillRef>
          <a:effectRef idx="0">
            <a:schemeClr val="accent1"/>
          </a:effectRef>
          <a:fontRef idx="minor">
            <a:schemeClr val="tx1"/>
          </a:fontRef>
        </p:style>
      </p:cxnSp>
      <p:sp>
        <p:nvSpPr>
          <p:cNvPr id="32" name="Picture Placeholder 2">
            <a:extLst>
              <a:ext uri="{FF2B5EF4-FFF2-40B4-BE49-F238E27FC236}">
                <a16:creationId xmlns:a16="http://schemas.microsoft.com/office/drawing/2014/main" id="{E9839675-3836-4943-9E7E-492470598773}"/>
              </a:ext>
            </a:extLst>
          </p:cNvPr>
          <p:cNvSpPr>
            <a:spLocks noGrp="1" noChangeAspect="1"/>
          </p:cNvSpPr>
          <p:nvPr>
            <p:ph type="pic" sz="quarter" idx="39" hasCustomPrompt="1"/>
          </p:nvPr>
        </p:nvSpPr>
        <p:spPr>
          <a:xfrm>
            <a:off x="8839876" y="1903856"/>
            <a:ext cx="1893870" cy="1698098"/>
          </a:xfrm>
          <a:noFill/>
        </p:spPr>
        <p:txBody>
          <a:bodyPr/>
          <a:lstStyle>
            <a:lvl1pPr>
              <a:defRPr sz="1200" b="0" i="0">
                <a:latin typeface="Oracle Sans Light" panose="020B0403020204020204" pitchFamily="34" charset="0"/>
                <a:cs typeface="Oracle Sans Light" panose="020B0403020204020204" pitchFamily="34" charset="0"/>
              </a:defRPr>
            </a:lvl1pPr>
          </a:lstStyle>
          <a:p>
            <a:r>
              <a:rPr lang="en-US" dirty="0"/>
              <a:t>Click to insert icon</a:t>
            </a:r>
          </a:p>
        </p:txBody>
      </p:sp>
      <p:sp>
        <p:nvSpPr>
          <p:cNvPr id="33" name="Text Placeholder 21">
            <a:extLst>
              <a:ext uri="{FF2B5EF4-FFF2-40B4-BE49-F238E27FC236}">
                <a16:creationId xmlns:a16="http://schemas.microsoft.com/office/drawing/2014/main" id="{987833E9-276C-4353-BF31-4FC33134EEAE}"/>
              </a:ext>
            </a:extLst>
          </p:cNvPr>
          <p:cNvSpPr>
            <a:spLocks noGrp="1"/>
          </p:cNvSpPr>
          <p:nvPr>
            <p:ph type="body" sz="quarter" idx="40" hasCustomPrompt="1"/>
          </p:nvPr>
        </p:nvSpPr>
        <p:spPr>
          <a:xfrm>
            <a:off x="8648346" y="3983730"/>
            <a:ext cx="2276930" cy="323885"/>
          </a:xfrm>
          <a:prstGeom prst="rect">
            <a:avLst/>
          </a:prstGeom>
          <a:noFill/>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4" name="Text Placeholder 21">
            <a:extLst>
              <a:ext uri="{FF2B5EF4-FFF2-40B4-BE49-F238E27FC236}">
                <a16:creationId xmlns:a16="http://schemas.microsoft.com/office/drawing/2014/main" id="{4565DAAC-922E-4C75-A762-C6B54070F7DC}"/>
              </a:ext>
            </a:extLst>
          </p:cNvPr>
          <p:cNvSpPr>
            <a:spLocks noGrp="1"/>
          </p:cNvSpPr>
          <p:nvPr>
            <p:ph type="body" sz="quarter" idx="41" hasCustomPrompt="1"/>
          </p:nvPr>
        </p:nvSpPr>
        <p:spPr>
          <a:xfrm>
            <a:off x="8648346" y="4377376"/>
            <a:ext cx="2276930" cy="1244947"/>
          </a:xfrm>
          <a:prstGeom prst="rect">
            <a:avLst/>
          </a:prstGeom>
          <a:noFill/>
        </p:spPr>
        <p:txBody>
          <a:bodyPr lIns="0" tIns="0" rIns="0" bIns="0"/>
          <a:lstStyle>
            <a:lvl1pPr algn="l">
              <a:lnSpc>
                <a:spcPct val="100000"/>
              </a:lnSpc>
              <a:defRPr sz="1200" b="0" i="0">
                <a:solidFill>
                  <a:schemeClr val="tx2"/>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2" name="Date Placeholder 1">
            <a:extLst>
              <a:ext uri="{FF2B5EF4-FFF2-40B4-BE49-F238E27FC236}">
                <a16:creationId xmlns:a16="http://schemas.microsoft.com/office/drawing/2014/main" id="{64152A40-3236-4179-B49C-87A3D7BC08AE}"/>
              </a:ext>
            </a:extLst>
          </p:cNvPr>
          <p:cNvSpPr>
            <a:spLocks noGrp="1"/>
          </p:cNvSpPr>
          <p:nvPr>
            <p:ph type="dt" sz="half" idx="33"/>
          </p:nvPr>
        </p:nvSpPr>
        <p:spPr/>
        <p:txBody>
          <a:bodyPr/>
          <a:lstStyle/>
          <a:p>
            <a:r>
              <a:rPr lang="en-IN"/>
              <a:t>[Date]</a:t>
            </a:r>
            <a:endParaRPr lang="en-US" dirty="0"/>
          </a:p>
        </p:txBody>
      </p:sp>
      <p:sp>
        <p:nvSpPr>
          <p:cNvPr id="4" name="Footer Placeholder 3">
            <a:extLst>
              <a:ext uri="{FF2B5EF4-FFF2-40B4-BE49-F238E27FC236}">
                <a16:creationId xmlns:a16="http://schemas.microsoft.com/office/drawing/2014/main" id="{1E62B82D-A671-4796-A114-2599E09D8AE8}"/>
              </a:ext>
            </a:extLst>
          </p:cNvPr>
          <p:cNvSpPr>
            <a:spLocks noGrp="1"/>
          </p:cNvSpPr>
          <p:nvPr>
            <p:ph type="ftr" sz="quarter" idx="34"/>
          </p:nvPr>
        </p:nvSpPr>
        <p:spPr/>
        <p:txBody>
          <a:bodyPr/>
          <a:lstStyle/>
          <a:p>
            <a:r>
              <a:rPr lang="en-US"/>
              <a:t>Copyright © 2026, Oracle and/or its affiliates</a:t>
            </a:r>
            <a:endParaRPr lang="en-US" dirty="0"/>
          </a:p>
        </p:txBody>
      </p:sp>
      <p:sp>
        <p:nvSpPr>
          <p:cNvPr id="6" name="Slide Number Placeholder 5">
            <a:extLst>
              <a:ext uri="{FF2B5EF4-FFF2-40B4-BE49-F238E27FC236}">
                <a16:creationId xmlns:a16="http://schemas.microsoft.com/office/drawing/2014/main" id="{36C4B43C-1D2D-404F-92BC-448CE6510465}"/>
              </a:ext>
            </a:extLst>
          </p:cNvPr>
          <p:cNvSpPr>
            <a:spLocks noGrp="1"/>
          </p:cNvSpPr>
          <p:nvPr>
            <p:ph type="sldNum" sz="quarter" idx="35"/>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0071943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cSld name="Light - Data Texture_Whit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37D9E9-B5D2-254E-A4AD-66A37F7CA3D9}"/>
              </a:ext>
              <a:ext uri="{C183D7F6-B498-43B3-948B-1728B52AA6E4}">
                <adec:decorative xmlns:adec="http://schemas.microsoft.com/office/drawing/2017/decorative" val="1"/>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r>
              <a:rPr lang="en-IN"/>
              <a:t>[Date]</a:t>
            </a:r>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2026, Oracle and/or its affiliates</a:t>
            </a:r>
            <a:endParaRPr lang="en-US" dirty="0"/>
          </a:p>
        </p:txBody>
      </p:sp>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3" name="Graphic 2">
            <a:extLst>
              <a:ext uri="{FF2B5EF4-FFF2-40B4-BE49-F238E27FC236}">
                <a16:creationId xmlns:a16="http://schemas.microsoft.com/office/drawing/2014/main" id="{1C2A970B-4579-2424-EDCE-6C4CDABBFCD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0866" y="6525344"/>
            <a:ext cx="190518" cy="190518"/>
          </a:xfrm>
          <a:prstGeom prst="rect">
            <a:avLst/>
          </a:prstGeom>
        </p:spPr>
      </p:pic>
    </p:spTree>
    <p:extLst>
      <p:ext uri="{BB962C8B-B14F-4D97-AF65-F5344CB8AC3E}">
        <p14:creationId xmlns:p14="http://schemas.microsoft.com/office/powerpoint/2010/main" val="3664505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Pattern_Bark_Text">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2BD5AD5A-A69D-C746-8B51-7144046E716E}"/>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a:t>
            </a:r>
          </a:p>
        </p:txBody>
      </p:sp>
      <p:sp>
        <p:nvSpPr>
          <p:cNvPr id="14" name="Content Placeholder 6">
            <a:extLst>
              <a:ext uri="{FF2B5EF4-FFF2-40B4-BE49-F238E27FC236}">
                <a16:creationId xmlns:a16="http://schemas.microsoft.com/office/drawing/2014/main" id="{847AA748-DC36-0943-ADFC-8017C81B69C9}"/>
              </a:ext>
            </a:extLst>
          </p:cNvPr>
          <p:cNvSpPr>
            <a:spLocks noGrp="1"/>
          </p:cNvSpPr>
          <p:nvPr>
            <p:ph sz="quarter" idx="13"/>
          </p:nvPr>
        </p:nvSpPr>
        <p:spPr>
          <a:xfrm>
            <a:off x="771525" y="1600200"/>
            <a:ext cx="10677525" cy="450799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0C4CE14D-23E9-466A-8C7E-E0A10E87A145}"/>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6" name="Footer Placeholder 5">
            <a:extLst>
              <a:ext uri="{FF2B5EF4-FFF2-40B4-BE49-F238E27FC236}">
                <a16:creationId xmlns:a16="http://schemas.microsoft.com/office/drawing/2014/main" id="{8F363E05-F5CC-4A67-9042-71343FC40CB1}"/>
              </a:ext>
            </a:extLst>
          </p:cNvPr>
          <p:cNvSpPr>
            <a:spLocks noGrp="1"/>
          </p:cNvSpPr>
          <p:nvPr>
            <p:ph type="ftr" sz="quarter" idx="15"/>
          </p:nvPr>
        </p:nvSpPr>
        <p:spPr/>
        <p:txBody>
          <a:bodyPr/>
          <a:lstStyle/>
          <a:p>
            <a:r>
              <a:rPr lang="en-US"/>
              <a:t>Copyright © 2026, Oracle and/or its affiliates</a:t>
            </a:r>
            <a:endParaRPr lang="en-US" dirty="0"/>
          </a:p>
        </p:txBody>
      </p:sp>
      <p:pic>
        <p:nvPicPr>
          <p:cNvPr id="4" name="Picture 3">
            <a:extLst>
              <a:ext uri="{FF2B5EF4-FFF2-40B4-BE49-F238E27FC236}">
                <a16:creationId xmlns:a16="http://schemas.microsoft.com/office/drawing/2014/main" id="{2051C6A1-91C9-A94A-9516-88E7DF3050AD}"/>
              </a:ext>
              <a:ext uri="{C183D7F6-B498-43B3-948B-1728B52AA6E4}">
                <adec:decorative xmlns:adec="http://schemas.microsoft.com/office/drawing/2017/decorative" val="1"/>
              </a:ext>
            </a:extLst>
          </p:cNvPr>
          <p:cNvPicPr>
            <a:picLocks noChangeAspect="1"/>
          </p:cNvPicPr>
          <p:nvPr userDrawn="1"/>
        </p:nvPicPr>
        <p:blipFill>
          <a:blip r:embed="rId2">
            <a:alphaModFix amt="4000"/>
            <a:extLst>
              <a:ext uri="{28A0092B-C50C-407E-A947-70E740481C1C}">
                <a14:useLocalDpi xmlns:a14="http://schemas.microsoft.com/office/drawing/2010/main"/>
              </a:ext>
            </a:extLst>
          </a:blip>
          <a:srcRect/>
          <a:stretch/>
        </p:blipFill>
        <p:spPr>
          <a:xfrm>
            <a:off x="8399" y="-15145"/>
            <a:ext cx="12192000" cy="6858000"/>
          </a:xfrm>
          <a:prstGeom prst="rect">
            <a:avLst/>
          </a:prstGeom>
        </p:spPr>
      </p:pic>
      <p:sp>
        <p:nvSpPr>
          <p:cNvPr id="2" name="Date Placeholder 1">
            <a:extLst>
              <a:ext uri="{FF2B5EF4-FFF2-40B4-BE49-F238E27FC236}">
                <a16:creationId xmlns:a16="http://schemas.microsoft.com/office/drawing/2014/main" id="{8304B165-1DB7-4C5A-A230-3C88387E440A}"/>
              </a:ext>
            </a:extLst>
          </p:cNvPr>
          <p:cNvSpPr>
            <a:spLocks noGrp="1"/>
          </p:cNvSpPr>
          <p:nvPr>
            <p:ph type="dt" sz="half" idx="14"/>
          </p:nvPr>
        </p:nvSpPr>
        <p:spPr/>
        <p:txBody>
          <a:bodyPr/>
          <a:lstStyle/>
          <a:p>
            <a:r>
              <a:rPr lang="en-IN"/>
              <a:t>[Date]</a:t>
            </a:r>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514540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Dark - Divider_Pillar">
    <p:bg>
      <p:bgPr>
        <a:solidFill>
          <a:schemeClr val="accent5"/>
        </a:solid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two lines)</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pic>
        <p:nvPicPr>
          <p:cNvPr id="4" name="Picture 3">
            <a:extLst>
              <a:ext uri="{FF2B5EF4-FFF2-40B4-BE49-F238E27FC236}">
                <a16:creationId xmlns:a16="http://schemas.microsoft.com/office/drawing/2014/main" id="{29CF9FCE-AE1C-564C-8F89-B5CD38A47D6F}"/>
              </a:ext>
              <a:ext uri="{C183D7F6-B498-43B3-948B-1728B52AA6E4}">
                <adec:decorative xmlns:adec="http://schemas.microsoft.com/office/drawing/2017/decorative" val="1"/>
              </a:ext>
            </a:extLst>
          </p:cNvPr>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543FCF3-AE26-4DE7-A6C3-3940B3E78E3F}"/>
              </a:ext>
              <a:ext uri="{C183D7F6-B498-43B3-948B-1728B52AA6E4}">
                <adec:decorative xmlns:adec="http://schemas.microsoft.com/office/drawing/2017/decorative" val="1"/>
              </a:ext>
            </a:extLst>
          </p:cNvPr>
          <p:cNvSpPr/>
          <p:nvPr userDrawn="1"/>
        </p:nvSpPr>
        <p:spPr>
          <a:xfrm>
            <a:off x="783878" y="3804904"/>
            <a:ext cx="301752" cy="457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p:txBody>
          <a:bodyPr/>
          <a:lstStyle>
            <a:lvl1pPr>
              <a:defRPr>
                <a:solidFill>
                  <a:schemeClr val="tx1"/>
                </a:solid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p:txBody>
          <a:bodyPr/>
          <a:lstStyle>
            <a:lvl1pPr>
              <a:defRPr>
                <a:solidFill>
                  <a:schemeClr val="tx1"/>
                </a:solidFill>
              </a:defRPr>
            </a:lvl1pPr>
          </a:lstStyle>
          <a:p>
            <a:r>
              <a:rPr lang="en-IN"/>
              <a:t>[Date]</a:t>
            </a:r>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9741028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 + Illustration_White_Pillar">
    <p:bg>
      <p:bgPr>
        <a:solidFill>
          <a:schemeClr val="bg1">
            <a:alpha val="6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4E07130-BA5A-0341-998E-00FA00EECD54}"/>
              </a:ext>
              <a:ext uri="{C183D7F6-B498-43B3-948B-1728B52AA6E4}">
                <adec:decorative xmlns:adec="http://schemas.microsoft.com/office/drawing/2017/decorative" val="1"/>
              </a:ext>
            </a:extLst>
          </p:cNvPr>
          <p:cNvSpPr/>
          <p:nvPr userDrawn="1"/>
        </p:nvSpPr>
        <p:spPr>
          <a:xfrm>
            <a:off x="0" y="6178"/>
            <a:ext cx="12192000" cy="6858000"/>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C0384889-0D44-4623-9E36-973C30CA8FFC}"/>
              </a:ext>
            </a:extLst>
          </p:cNvPr>
          <p:cNvSpPr>
            <a:spLocks noGrp="1"/>
          </p:cNvSpPr>
          <p:nvPr>
            <p:ph type="title" hasCustomPrompt="1"/>
          </p:nvPr>
        </p:nvSpPr>
        <p:spPr>
          <a:xfrm>
            <a:off x="768875" y="182403"/>
            <a:ext cx="4758468" cy="822960"/>
          </a:xfrm>
        </p:spPr>
        <p:txBody>
          <a:bodyPr/>
          <a:lstStyle/>
          <a:p>
            <a:r>
              <a:rPr lang="en-US" dirty="0"/>
              <a:t>Title</a:t>
            </a:r>
          </a:p>
        </p:txBody>
      </p:sp>
      <p:sp>
        <p:nvSpPr>
          <p:cNvPr id="16" name="Text Placeholder 21">
            <a:extLst>
              <a:ext uri="{FF2B5EF4-FFF2-40B4-BE49-F238E27FC236}">
                <a16:creationId xmlns:a16="http://schemas.microsoft.com/office/drawing/2014/main" id="{85C5BD28-65D6-441F-A7C6-A29C3A6247FB}"/>
              </a:ext>
            </a:extLst>
          </p:cNvPr>
          <p:cNvSpPr>
            <a:spLocks noGrp="1"/>
          </p:cNvSpPr>
          <p:nvPr>
            <p:ph type="body" sz="quarter" idx="35" hasCustomPrompt="1"/>
          </p:nvPr>
        </p:nvSpPr>
        <p:spPr>
          <a:xfrm>
            <a:off x="738121" y="1737874"/>
            <a:ext cx="4762530" cy="720907"/>
          </a:xfrm>
          <a:prstGeom prst="rect">
            <a:avLst/>
          </a:prstGeom>
        </p:spPr>
        <p:txBody>
          <a:bodyPr lIns="0" tIns="0" rIns="0" bIns="0"/>
          <a:lstStyle>
            <a:lvl1pPr algn="l">
              <a:lnSpc>
                <a:spcPts val="1880"/>
              </a:lnSpc>
              <a:defRPr sz="1400" b="1" i="0">
                <a:solidFill>
                  <a:srgbClr val="36293C"/>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7" name="Text Placeholder 21">
            <a:extLst>
              <a:ext uri="{FF2B5EF4-FFF2-40B4-BE49-F238E27FC236}">
                <a16:creationId xmlns:a16="http://schemas.microsoft.com/office/drawing/2014/main" id="{3F8759D8-28A6-4CD3-81BB-8201A198EBEB}"/>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A204C608-3C87-42DB-BE36-F75BA930E1C4}"/>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9" name="Text Placeholder 21">
            <a:extLst>
              <a:ext uri="{FF2B5EF4-FFF2-40B4-BE49-F238E27FC236}">
                <a16:creationId xmlns:a16="http://schemas.microsoft.com/office/drawing/2014/main" id="{25689E3B-E3A3-46DA-B1CF-30282679C576}"/>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0" name="Text Placeholder 21">
            <a:extLst>
              <a:ext uri="{FF2B5EF4-FFF2-40B4-BE49-F238E27FC236}">
                <a16:creationId xmlns:a16="http://schemas.microsoft.com/office/drawing/2014/main" id="{E1F71902-FFB9-40AF-A8FE-5FFE47166015}"/>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31" name="Text Placeholder 21">
            <a:extLst>
              <a:ext uri="{FF2B5EF4-FFF2-40B4-BE49-F238E27FC236}">
                <a16:creationId xmlns:a16="http://schemas.microsoft.com/office/drawing/2014/main" id="{AB94B462-FB64-4E92-9DB6-FF71E2A151F7}"/>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chemeClr val="accent5"/>
              </a:buClr>
              <a:buFont typeface="Arial" panose="020B0604020202020204" pitchFamily="34" charset="0"/>
              <a:buChar char="•"/>
              <a:tabLst/>
              <a:defRPr sz="1400" b="1" i="0">
                <a:solidFill>
                  <a:schemeClr val="accent5"/>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32" name="Text Placeholder 21">
            <a:extLst>
              <a:ext uri="{FF2B5EF4-FFF2-40B4-BE49-F238E27FC236}">
                <a16:creationId xmlns:a16="http://schemas.microsoft.com/office/drawing/2014/main" id="{9629980C-239E-43C8-876C-DF9880FBBD6A}"/>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rgbClr val="36293C"/>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sp>
        <p:nvSpPr>
          <p:cNvPr id="2" name="Date Placeholder 1">
            <a:extLst>
              <a:ext uri="{FF2B5EF4-FFF2-40B4-BE49-F238E27FC236}">
                <a16:creationId xmlns:a16="http://schemas.microsoft.com/office/drawing/2014/main" id="{D5A5FC6E-2871-4DDC-AF02-55878B2AC9DF}"/>
              </a:ext>
            </a:extLst>
          </p:cNvPr>
          <p:cNvSpPr>
            <a:spLocks noGrp="1"/>
          </p:cNvSpPr>
          <p:nvPr>
            <p:ph type="dt" sz="half" idx="40"/>
          </p:nvPr>
        </p:nvSpPr>
        <p:spPr/>
        <p:txBody>
          <a:bodyPr/>
          <a:lstStyle/>
          <a:p>
            <a:r>
              <a:rPr lang="en-IN"/>
              <a:t>[Date]</a:t>
            </a:r>
            <a:endParaRPr lang="en-US" dirty="0"/>
          </a:p>
        </p:txBody>
      </p:sp>
      <p:sp>
        <p:nvSpPr>
          <p:cNvPr id="3" name="Footer Placeholder 2">
            <a:extLst>
              <a:ext uri="{FF2B5EF4-FFF2-40B4-BE49-F238E27FC236}">
                <a16:creationId xmlns:a16="http://schemas.microsoft.com/office/drawing/2014/main" id="{E991AB06-F31A-45B5-BEEB-D11793C99924}"/>
              </a:ext>
            </a:extLst>
          </p:cNvPr>
          <p:cNvSpPr>
            <a:spLocks noGrp="1"/>
          </p:cNvSpPr>
          <p:nvPr>
            <p:ph type="ftr" sz="quarter" idx="41"/>
          </p:nvPr>
        </p:nvSpPr>
        <p:spPr/>
        <p:txBody>
          <a:bodyPr/>
          <a:lstStyle/>
          <a:p>
            <a:r>
              <a:rPr lang="en-US"/>
              <a:t>Copyright © 2026, Oracle and/or its affiliates</a:t>
            </a:r>
            <a:endParaRPr lang="en-US" dirty="0"/>
          </a:p>
        </p:txBody>
      </p:sp>
      <p:sp>
        <p:nvSpPr>
          <p:cNvPr id="4" name="Slide Number Placeholder 3">
            <a:extLst>
              <a:ext uri="{FF2B5EF4-FFF2-40B4-BE49-F238E27FC236}">
                <a16:creationId xmlns:a16="http://schemas.microsoft.com/office/drawing/2014/main" id="{04D9E915-5C8D-404A-AB0C-C3A6DEC73B97}"/>
              </a:ext>
            </a:extLst>
          </p:cNvPr>
          <p:cNvSpPr>
            <a:spLocks noGrp="1"/>
          </p:cNvSpPr>
          <p:nvPr>
            <p:ph type="sldNum" sz="quarter" idx="42"/>
          </p:nvPr>
        </p:nvSpPr>
        <p:spPr/>
        <p:txBody>
          <a:bodyPr/>
          <a:lstStyle/>
          <a:p>
            <a:fld id="{345D60D9-5372-5F40-9443-0F9AE5BDC3C8}" type="slidenum">
              <a:rPr lang="en-US" smtClean="0"/>
              <a:pPr/>
              <a:t>‹#›</a:t>
            </a:fld>
            <a:endParaRPr lang="en-US" dirty="0"/>
          </a:p>
        </p:txBody>
      </p:sp>
      <p:pic>
        <p:nvPicPr>
          <p:cNvPr id="20" name="OTag">
            <a:extLst>
              <a:ext uri="{FF2B5EF4-FFF2-40B4-BE49-F238E27FC236}">
                <a16:creationId xmlns:a16="http://schemas.microsoft.com/office/drawing/2014/main" id="{6C9DFE90-A0BB-48F7-A434-232389A8856D}"/>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51964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Light - Title/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210A-4112-4730-8F81-3CAE5C391FDB}"/>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2" name="Content">
            <a:extLst>
              <a:ext uri="{FF2B5EF4-FFF2-40B4-BE49-F238E27FC236}">
                <a16:creationId xmlns:a16="http://schemas.microsoft.com/office/drawing/2014/main" id="{D107A681-E0B7-4CCC-84F6-8CFA295E793E}"/>
              </a:ext>
            </a:extLst>
          </p:cNvPr>
          <p:cNvSpPr>
            <a:spLocks noGrp="1"/>
          </p:cNvSpPr>
          <p:nvPr>
            <p:ph sz="quarter" idx="20"/>
          </p:nvPr>
        </p:nvSpPr>
        <p:spPr>
          <a:xfrm>
            <a:off x="76887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a:extLst>
              <a:ext uri="{FF2B5EF4-FFF2-40B4-BE49-F238E27FC236}">
                <a16:creationId xmlns:a16="http://schemas.microsoft.com/office/drawing/2014/main" id="{D4BC8E40-B4D4-4E17-840A-6804BB0A5923}"/>
              </a:ext>
              <a:ext uri="{C183D7F6-B498-43B3-948B-1728B52AA6E4}">
                <adec:decorative xmlns:adec="http://schemas.microsoft.com/office/drawing/2017/decorative" val="1"/>
              </a:ext>
            </a:extLst>
          </p:cNvPr>
          <p:cNvCxnSpPr>
            <a:cxnSpLocks/>
          </p:cNvCxnSpPr>
          <p:nvPr userDrawn="1"/>
        </p:nvCxnSpPr>
        <p:spPr>
          <a:xfrm>
            <a:off x="4263415"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Content">
            <a:extLst>
              <a:ext uri="{FF2B5EF4-FFF2-40B4-BE49-F238E27FC236}">
                <a16:creationId xmlns:a16="http://schemas.microsoft.com/office/drawing/2014/main" id="{15F60C0A-167B-4E22-B948-2EC3D07E0092}"/>
              </a:ext>
            </a:extLst>
          </p:cNvPr>
          <p:cNvSpPr>
            <a:spLocks noGrp="1"/>
          </p:cNvSpPr>
          <p:nvPr>
            <p:ph sz="quarter" idx="21"/>
          </p:nvPr>
        </p:nvSpPr>
        <p:spPr>
          <a:xfrm>
            <a:off x="446164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Column Divider 2">
            <a:extLst>
              <a:ext uri="{FF2B5EF4-FFF2-40B4-BE49-F238E27FC236}">
                <a16:creationId xmlns:a16="http://schemas.microsoft.com/office/drawing/2014/main" id="{25CEC2C5-7FB7-4DD4-9F6C-6CEF6B8EF9F6}"/>
              </a:ext>
              <a:ext uri="{C183D7F6-B498-43B3-948B-1728B52AA6E4}">
                <adec:decorative xmlns:adec="http://schemas.microsoft.com/office/drawing/2017/decorative" val="1"/>
              </a:ext>
            </a:extLst>
          </p:cNvPr>
          <p:cNvCxnSpPr>
            <a:cxnSpLocks/>
          </p:cNvCxnSpPr>
          <p:nvPr userDrawn="1"/>
        </p:nvCxnSpPr>
        <p:spPr>
          <a:xfrm>
            <a:off x="7951511" y="160972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a:extLst>
              <a:ext uri="{FF2B5EF4-FFF2-40B4-BE49-F238E27FC236}">
                <a16:creationId xmlns:a16="http://schemas.microsoft.com/office/drawing/2014/main" id="{2B78D964-63F5-4B0B-8754-EDB05AB2D2EC}"/>
              </a:ext>
            </a:extLst>
          </p:cNvPr>
          <p:cNvSpPr>
            <a:spLocks noGrp="1"/>
          </p:cNvSpPr>
          <p:nvPr>
            <p:ph sz="quarter" idx="22"/>
          </p:nvPr>
        </p:nvSpPr>
        <p:spPr>
          <a:xfrm>
            <a:off x="8154414"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F0900B02-4438-4597-85D3-D93A97B15462}"/>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7D46B54D-91F2-4210-9BEA-3B59824207D9}"/>
              </a:ext>
            </a:extLst>
          </p:cNvPr>
          <p:cNvSpPr>
            <a:spLocks noGrp="1"/>
          </p:cNvSpPr>
          <p:nvPr>
            <p:ph type="ftr" sz="quarter" idx="18"/>
          </p:nvPr>
        </p:nvSpPr>
        <p:spPr/>
        <p:txBody>
          <a:body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6CAD3E0A-0143-42FC-B8B6-EBC1FF990000}"/>
              </a:ext>
            </a:extLst>
          </p:cNvPr>
          <p:cNvSpPr>
            <a:spLocks noGrp="1"/>
          </p:cNvSpPr>
          <p:nvPr>
            <p:ph type="dt" sz="half" idx="17"/>
          </p:nvPr>
        </p:nvSpPr>
        <p:spPr/>
        <p:txBody>
          <a:bodyPr/>
          <a:lstStyle/>
          <a:p>
            <a:r>
              <a:rPr lang="en-IN"/>
              <a:t>[Date]</a:t>
            </a:r>
            <a:endParaRPr lang="en-US" dirty="0"/>
          </a:p>
        </p:txBody>
      </p:sp>
    </p:spTree>
    <p:extLst>
      <p:ext uri="{BB962C8B-B14F-4D97-AF65-F5344CB8AC3E}">
        <p14:creationId xmlns:p14="http://schemas.microsoft.com/office/powerpoint/2010/main" val="18990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ver_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3568EDC7-82E8-C0FD-23C9-5E2F85B327A1}"/>
              </a:ext>
            </a:extLst>
          </p:cNvPr>
          <p:cNvSpPr>
            <a:spLocks noGrp="1"/>
          </p:cNvSpPr>
          <p:nvPr>
            <p:ph type="ctrTitle" hasCustomPrompt="1"/>
          </p:nvPr>
        </p:nvSpPr>
        <p:spPr>
          <a:xfrm>
            <a:off x="79246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CX title (up to two lines) </a:t>
            </a:r>
            <a:br>
              <a:rPr lang="en-US" dirty="0"/>
            </a:br>
            <a:r>
              <a:rPr lang="en-US" dirty="0"/>
              <a:t>Oracle Sans Tab Bold</a:t>
            </a:r>
          </a:p>
        </p:txBody>
      </p:sp>
      <p:sp>
        <p:nvSpPr>
          <p:cNvPr id="7" name="Subhead">
            <a:extLst>
              <a:ext uri="{FF2B5EF4-FFF2-40B4-BE49-F238E27FC236}">
                <a16:creationId xmlns:a16="http://schemas.microsoft.com/office/drawing/2014/main" id="{061B9EB2-A1F6-2571-35A5-B192ACB03AE1}"/>
              </a:ext>
            </a:extLst>
          </p:cNvPr>
          <p:cNvSpPr>
            <a:spLocks noGrp="1"/>
          </p:cNvSpPr>
          <p:nvPr>
            <p:ph type="body" sz="quarter" idx="33" hasCustomPrompt="1"/>
          </p:nvPr>
        </p:nvSpPr>
        <p:spPr>
          <a:xfrm>
            <a:off x="79246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6F8D591A-4D00-D5F4-4A83-1E71D6FEAED4}"/>
              </a:ext>
            </a:extLst>
          </p:cNvPr>
          <p:cNvSpPr>
            <a:spLocks noGrp="1"/>
          </p:cNvSpPr>
          <p:nvPr>
            <p:ph type="body" sz="quarter" idx="35" hasCustomPrompt="1"/>
          </p:nvPr>
        </p:nvSpPr>
        <p:spPr>
          <a:xfrm>
            <a:off x="79246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10E9E6D4-F5CC-7C97-90BB-4EDFBE9AA1B7}"/>
              </a:ext>
            </a:extLst>
          </p:cNvPr>
          <p:cNvSpPr>
            <a:spLocks noGrp="1"/>
          </p:cNvSpPr>
          <p:nvPr>
            <p:ph type="body" sz="quarter" idx="34" hasCustomPrompt="1"/>
          </p:nvPr>
        </p:nvSpPr>
        <p:spPr>
          <a:xfrm>
            <a:off x="79246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350795E3-D122-12B5-7C04-44DCB3D36801}"/>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15748CF8-F274-FB47-CAED-F7B6DBFAB058}"/>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495B2ADA-461A-FD6A-5CF8-C6DF73B366A2}"/>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10" name="Oracle Logo" descr="Oracle Logo">
            <a:extLst>
              <a:ext uri="{FF2B5EF4-FFF2-40B4-BE49-F238E27FC236}">
                <a16:creationId xmlns:a16="http://schemas.microsoft.com/office/drawing/2014/main" id="{72096009-10CC-D3A8-D651-A6324946E61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2" name="Accent mark">
            <a:extLst>
              <a:ext uri="{FF2B5EF4-FFF2-40B4-BE49-F238E27FC236}">
                <a16:creationId xmlns:a16="http://schemas.microsoft.com/office/drawing/2014/main" id="{7E4F3939-5D2F-6AB9-8C71-5E770E6D42B8}"/>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73655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Light - Title/Subtitle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5FA2D-6C94-456B-8DE9-80C7A3BE2C17}"/>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8297"/>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8521" y="1608298"/>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297"/>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4C4C4FB3-367C-49DA-9BEF-99BD8CD346F0}"/>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594DB29-C2B8-4F61-8419-EEE3D1E837A1}"/>
              </a:ext>
            </a:extLst>
          </p:cNvPr>
          <p:cNvSpPr>
            <a:spLocks noGrp="1"/>
          </p:cNvSpPr>
          <p:nvPr>
            <p:ph type="ftr" sz="quarter" idx="17"/>
          </p:nvPr>
        </p:nvSpPr>
        <p:spPr/>
        <p:txBody>
          <a:body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DCD06EC0-4AE6-4D7C-87DE-D393DC47ED94}"/>
              </a:ext>
            </a:extLst>
          </p:cNvPr>
          <p:cNvSpPr>
            <a:spLocks noGrp="1"/>
          </p:cNvSpPr>
          <p:nvPr>
            <p:ph type="dt" sz="half" idx="16"/>
          </p:nvPr>
        </p:nvSpPr>
        <p:spPr/>
        <p:txBody>
          <a:bodyPr/>
          <a:lstStyle/>
          <a:p>
            <a:r>
              <a:rPr lang="en-IN"/>
              <a:t>[Date]</a:t>
            </a:r>
            <a:endParaRPr lang="en-US" dirty="0"/>
          </a:p>
        </p:txBody>
      </p:sp>
    </p:spTree>
    <p:extLst>
      <p:ext uri="{BB962C8B-B14F-4D97-AF65-F5344CB8AC3E}">
        <p14:creationId xmlns:p14="http://schemas.microsoft.com/office/powerpoint/2010/main" val="305382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Light - Title 1 Colum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p:txBody>
          <a:bodyPr/>
          <a:lstStyle/>
          <a:p>
            <a:r>
              <a:rPr lang="en-US" dirty="0"/>
              <a:t>Title</a:t>
            </a:r>
          </a:p>
        </p:txBody>
      </p:sp>
      <p:sp>
        <p:nvSpPr>
          <p:cNvPr id="7" name="Content Placeholder 6">
            <a:extLst>
              <a:ext uri="{FF2B5EF4-FFF2-40B4-BE49-F238E27FC236}">
                <a16:creationId xmlns:a16="http://schemas.microsoft.com/office/drawing/2014/main" id="{07A30E9B-4EB7-4882-9E42-67210E9CC0B4}"/>
              </a:ext>
            </a:extLst>
          </p:cNvPr>
          <p:cNvSpPr>
            <a:spLocks noGrp="1"/>
          </p:cNvSpPr>
          <p:nvPr>
            <p:ph sz="quarter" idx="13"/>
          </p:nvPr>
        </p:nvSpPr>
        <p:spPr>
          <a:xfrm>
            <a:off x="771525" y="1600200"/>
            <a:ext cx="10677525" cy="4507992"/>
          </a:xfrm>
        </p:spPr>
        <p:txBody>
          <a:bodyPr/>
          <a:lstStyle>
            <a:lvl4pPr>
              <a:defRPr>
                <a:latin typeface="Oracle Sans Tab Light" panose="020B0403020204020204"/>
              </a:defRPr>
            </a:lvl4pPr>
            <a:lvl5pPr>
              <a:defRPr>
                <a:latin typeface="Oracle Sans Tab Light" panose="020B04030202040202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a:extLst>
              <a:ext uri="{FF2B5EF4-FFF2-40B4-BE49-F238E27FC236}">
                <a16:creationId xmlns:a16="http://schemas.microsoft.com/office/drawing/2014/main" id="{5D441708-8B15-4FCB-89B4-E673D271FDD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900">
                <a:solidFill>
                  <a:srgbClr val="8B8580"/>
                </a:solidFill>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C80D3E3D-D429-473E-903C-04622CCE81D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900">
                <a:solidFill>
                  <a:srgbClr val="8B8580"/>
                </a:solidFill>
              </a:defRPr>
            </a:lvl1pPr>
          </a:lstStyle>
          <a:p>
            <a:r>
              <a:rPr lang="en-US"/>
              <a:t>Copyright © 2026, Oracle and/or its affiliates</a:t>
            </a:r>
            <a:endParaRPr lang="en-US" dirty="0"/>
          </a:p>
        </p:txBody>
      </p:sp>
      <p:sp>
        <p:nvSpPr>
          <p:cNvPr id="19" name="Date">
            <a:extLst>
              <a:ext uri="{FF2B5EF4-FFF2-40B4-BE49-F238E27FC236}">
                <a16:creationId xmlns:a16="http://schemas.microsoft.com/office/drawing/2014/main" id="{2702B7E4-DD93-4403-964F-982773FE3422}"/>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900" smtClean="0">
                <a:solidFill>
                  <a:srgbClr val="8B8580"/>
                </a:solidFill>
              </a:defRPr>
            </a:lvl1pPr>
          </a:lstStyle>
          <a:p>
            <a:r>
              <a:rPr lang="en-IN"/>
              <a:t>[Date]</a:t>
            </a:r>
            <a:endParaRPr lang="en-US" dirty="0"/>
          </a:p>
        </p:txBody>
      </p:sp>
    </p:spTree>
    <p:extLst>
      <p:ext uri="{BB962C8B-B14F-4D97-AF65-F5344CB8AC3E}">
        <p14:creationId xmlns:p14="http://schemas.microsoft.com/office/powerpoint/2010/main" val="217964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ontent + Illustration_Bark">
    <p:bg>
      <p:bgRef idx="1001">
        <a:schemeClr val="bg1"/>
      </p:bgRef>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chemeClr val="tx1">
              <a:lumMod val="10000"/>
              <a:lumOff val="90000"/>
            </a:schemeClr>
          </a:solidFill>
        </p:spPr>
        <p:txBody>
          <a:bodyPr lIns="72000" tIns="72000" rIns="0"/>
          <a:lstStyle>
            <a:lvl1pPr>
              <a:defRPr sz="1400" b="0" i="0">
                <a:solidFill>
                  <a:srgbClr val="36293C"/>
                </a:solidFill>
                <a:latin typeface="Oracle Sans Light" panose="020B0403020204020204" pitchFamily="34" charset="0"/>
                <a:cs typeface="Oracle Sans Light" panose="020B0403020204020204" pitchFamily="34" charset="0"/>
              </a:defRPr>
            </a:lvl1pPr>
          </a:lstStyle>
          <a:p>
            <a:r>
              <a:rPr lang="en-US" dirty="0"/>
              <a:t>Click icon to add illustration</a:t>
            </a:r>
          </a:p>
        </p:txBody>
      </p:sp>
      <p:pic>
        <p:nvPicPr>
          <p:cNvPr id="19" name="Picture 18">
            <a:extLst>
              <a:ext uri="{FF2B5EF4-FFF2-40B4-BE49-F238E27FC236}">
                <a16:creationId xmlns:a16="http://schemas.microsoft.com/office/drawing/2014/main" id="{DACCF8B2-841F-D148-9834-7B1827F1FEA7}"/>
              </a:ext>
              <a:ext uri="{C183D7F6-B498-43B3-948B-1728B52AA6E4}">
                <adec:decorative xmlns:adec="http://schemas.microsoft.com/office/drawing/2017/decorative" val="1"/>
              </a:ext>
            </a:extLst>
          </p:cNvPr>
          <p:cNvPicPr>
            <a:picLocks noChangeAspect="1"/>
          </p:cNvPicPr>
          <p:nvPr userDrawn="1"/>
        </p:nvPicPr>
        <p:blipFill>
          <a:blip r:embed="rId2">
            <a:alphaModFix amt="4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3" name="Title 1">
            <a:extLst>
              <a:ext uri="{FF2B5EF4-FFF2-40B4-BE49-F238E27FC236}">
                <a16:creationId xmlns:a16="http://schemas.microsoft.com/office/drawing/2014/main" id="{8A0A7166-96D6-457B-8CE6-21491B0153C5}"/>
              </a:ext>
            </a:extLst>
          </p:cNvPr>
          <p:cNvSpPr>
            <a:spLocks noGrp="1"/>
          </p:cNvSpPr>
          <p:nvPr>
            <p:ph type="title" hasCustomPrompt="1"/>
          </p:nvPr>
        </p:nvSpPr>
        <p:spPr>
          <a:xfrm>
            <a:off x="768875" y="182403"/>
            <a:ext cx="4758468" cy="822960"/>
          </a:xfrm>
        </p:spPr>
        <p:txBody>
          <a:bodyPr/>
          <a:lstStyle/>
          <a:p>
            <a:r>
              <a:rPr lang="en-US" dirty="0"/>
              <a:t>Title</a:t>
            </a:r>
          </a:p>
        </p:txBody>
      </p:sp>
      <p:sp>
        <p:nvSpPr>
          <p:cNvPr id="20" name="Text Placeholder 21">
            <a:extLst>
              <a:ext uri="{FF2B5EF4-FFF2-40B4-BE49-F238E27FC236}">
                <a16:creationId xmlns:a16="http://schemas.microsoft.com/office/drawing/2014/main" id="{5FFA19F3-F0DE-904F-A1EB-1E14E01C018F}"/>
              </a:ext>
            </a:extLst>
          </p:cNvPr>
          <p:cNvSpPr>
            <a:spLocks noGrp="1"/>
          </p:cNvSpPr>
          <p:nvPr>
            <p:ph type="body" sz="quarter" idx="35" hasCustomPrompt="1"/>
          </p:nvPr>
        </p:nvSpPr>
        <p:spPr>
          <a:xfrm>
            <a:off x="738121" y="1737360"/>
            <a:ext cx="4762530" cy="720907"/>
          </a:xfrm>
          <a:prstGeom prst="rect">
            <a:avLst/>
          </a:prstGeom>
        </p:spPr>
        <p:txBody>
          <a:bodyPr lIns="0" tIns="0" rIns="0" bIns="0"/>
          <a:lstStyle>
            <a:lvl1pPr algn="l">
              <a:lnSpc>
                <a:spcPts val="1880"/>
              </a:lnSpc>
              <a:defRPr sz="1400" b="1" i="0">
                <a:solidFill>
                  <a:schemeClr val="tx1"/>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6" name="Text Placeholder 21">
            <a:extLst>
              <a:ext uri="{FF2B5EF4-FFF2-40B4-BE49-F238E27FC236}">
                <a16:creationId xmlns:a16="http://schemas.microsoft.com/office/drawing/2014/main" id="{57757A24-B32C-B04D-9BA0-AD7C02A73754}"/>
              </a:ext>
            </a:extLst>
          </p:cNvPr>
          <p:cNvSpPr>
            <a:spLocks noGrp="1"/>
          </p:cNvSpPr>
          <p:nvPr>
            <p:ph type="body" sz="quarter" idx="32" hasCustomPrompt="1"/>
          </p:nvPr>
        </p:nvSpPr>
        <p:spPr>
          <a:xfrm>
            <a:off x="738120" y="2690711"/>
            <a:ext cx="4762532" cy="162478"/>
          </a:xfrm>
          <a:prstGeom prst="rect">
            <a:avLst/>
          </a:prstGeom>
        </p:spPr>
        <p:txBody>
          <a:bodyPr lIns="0" tIns="0" rIns="0" bIns="0"/>
          <a:lstStyle>
            <a:lvl1pPr marL="180975" indent="-180975" algn="l">
              <a:spcAft>
                <a:spcPts val="600"/>
              </a:spcAft>
              <a:buClr>
                <a:srgbClr val="FACD62"/>
              </a:buClr>
              <a:buFont typeface="Arial" panose="020B0604020202020204" pitchFamily="34" charset="0"/>
              <a:buChar char="•"/>
              <a:tabLst/>
              <a:defRPr sz="14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2" name="Text Placeholder 21">
            <a:extLst>
              <a:ext uri="{FF2B5EF4-FFF2-40B4-BE49-F238E27FC236}">
                <a16:creationId xmlns:a16="http://schemas.microsoft.com/office/drawing/2014/main" id="{DBAD9E94-7A74-A34C-A552-EE0B94D10A1D}"/>
              </a:ext>
            </a:extLst>
          </p:cNvPr>
          <p:cNvSpPr>
            <a:spLocks noGrp="1"/>
          </p:cNvSpPr>
          <p:nvPr>
            <p:ph type="body" sz="quarter" idx="31" hasCustomPrompt="1"/>
          </p:nvPr>
        </p:nvSpPr>
        <p:spPr>
          <a:xfrm>
            <a:off x="738121" y="2932643"/>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7" name="Text Placeholder 21">
            <a:extLst>
              <a:ext uri="{FF2B5EF4-FFF2-40B4-BE49-F238E27FC236}">
                <a16:creationId xmlns:a16="http://schemas.microsoft.com/office/drawing/2014/main" id="{5E18D9EF-730F-E743-A97F-C6E404C510BC}"/>
              </a:ext>
            </a:extLst>
          </p:cNvPr>
          <p:cNvSpPr>
            <a:spLocks noGrp="1"/>
          </p:cNvSpPr>
          <p:nvPr>
            <p:ph type="body" sz="quarter" idx="38" hasCustomPrompt="1"/>
          </p:nvPr>
        </p:nvSpPr>
        <p:spPr>
          <a:xfrm>
            <a:off x="738120" y="3801890"/>
            <a:ext cx="4762532" cy="162478"/>
          </a:xfrm>
          <a:prstGeom prst="rect">
            <a:avLst/>
          </a:prstGeom>
        </p:spPr>
        <p:txBody>
          <a:bodyPr lIns="0" tIns="0" rIns="0" bIns="0"/>
          <a:lstStyle>
            <a:lvl1pPr marL="180975" indent="-180975" algn="l">
              <a:spcAft>
                <a:spcPts val="600"/>
              </a:spcAft>
              <a:buClr>
                <a:srgbClr val="FACD62"/>
              </a:buClr>
              <a:buFont typeface="Arial" panose="020B0604020202020204" pitchFamily="34" charset="0"/>
              <a:buChar char="•"/>
              <a:tabLst/>
              <a:defRPr sz="14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4" name="Text Placeholder 21">
            <a:extLst>
              <a:ext uri="{FF2B5EF4-FFF2-40B4-BE49-F238E27FC236}">
                <a16:creationId xmlns:a16="http://schemas.microsoft.com/office/drawing/2014/main" id="{9C359B9B-D2DA-FB4B-AAAD-6CFFD8E46CFA}"/>
              </a:ext>
            </a:extLst>
          </p:cNvPr>
          <p:cNvSpPr>
            <a:spLocks noGrp="1"/>
          </p:cNvSpPr>
          <p:nvPr>
            <p:ph type="body" sz="quarter" idx="36" hasCustomPrompt="1"/>
          </p:nvPr>
        </p:nvSpPr>
        <p:spPr>
          <a:xfrm>
            <a:off x="738121" y="4041610"/>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28" name="Text Placeholder 21">
            <a:extLst>
              <a:ext uri="{FF2B5EF4-FFF2-40B4-BE49-F238E27FC236}">
                <a16:creationId xmlns:a16="http://schemas.microsoft.com/office/drawing/2014/main" id="{705E9678-4AE2-9B4E-BFE6-764DF0EF5D48}"/>
              </a:ext>
            </a:extLst>
          </p:cNvPr>
          <p:cNvSpPr>
            <a:spLocks noGrp="1"/>
          </p:cNvSpPr>
          <p:nvPr>
            <p:ph type="body" sz="quarter" idx="39" hasCustomPrompt="1"/>
          </p:nvPr>
        </p:nvSpPr>
        <p:spPr>
          <a:xfrm>
            <a:off x="738120" y="4856833"/>
            <a:ext cx="4762532" cy="162478"/>
          </a:xfrm>
          <a:prstGeom prst="rect">
            <a:avLst/>
          </a:prstGeom>
        </p:spPr>
        <p:txBody>
          <a:bodyPr lIns="0" tIns="0" rIns="0" bIns="0"/>
          <a:lstStyle>
            <a:lvl1pPr marL="180975" indent="-180975" algn="l">
              <a:spcAft>
                <a:spcPts val="600"/>
              </a:spcAft>
              <a:buClr>
                <a:srgbClr val="FACD62"/>
              </a:buClr>
              <a:buFont typeface="Arial" panose="020B0604020202020204" pitchFamily="34" charset="0"/>
              <a:buChar char="•"/>
              <a:tabLst/>
              <a:defRPr sz="1400" b="1" i="0">
                <a:solidFill>
                  <a:srgbClr val="FACD62"/>
                </a:solidFill>
                <a:latin typeface="Oracle Sans" panose="020B0503020204020204" pitchFamily="34" charset="0"/>
                <a:cs typeface="Oracle Sans" panose="020B0503020204020204" pitchFamily="34" charset="0"/>
              </a:defRPr>
            </a:lvl1pPr>
          </a:lstStyle>
          <a:p>
            <a:pPr lvl="0"/>
            <a:r>
              <a:rPr lang="en-IN" dirty="0"/>
              <a:t>Subhead goes here</a:t>
            </a:r>
            <a:endParaRPr lang="en-US" dirty="0"/>
          </a:p>
        </p:txBody>
      </p:sp>
      <p:sp>
        <p:nvSpPr>
          <p:cNvPr id="25" name="Text Placeholder 21">
            <a:extLst>
              <a:ext uri="{FF2B5EF4-FFF2-40B4-BE49-F238E27FC236}">
                <a16:creationId xmlns:a16="http://schemas.microsoft.com/office/drawing/2014/main" id="{7AAF4629-1659-1848-BBE3-0D9BF0259D97}"/>
              </a:ext>
            </a:extLst>
          </p:cNvPr>
          <p:cNvSpPr>
            <a:spLocks noGrp="1"/>
          </p:cNvSpPr>
          <p:nvPr>
            <p:ph type="body" sz="quarter" idx="37" hasCustomPrompt="1"/>
          </p:nvPr>
        </p:nvSpPr>
        <p:spPr>
          <a:xfrm>
            <a:off x="738121" y="5096553"/>
            <a:ext cx="4762530" cy="606635"/>
          </a:xfrm>
          <a:prstGeom prst="rect">
            <a:avLst/>
          </a:prstGeom>
        </p:spPr>
        <p:txBody>
          <a:bodyPr lIns="180000" tIns="0" rIns="0" bIns="0"/>
          <a:lstStyle>
            <a:lvl1pPr algn="l">
              <a:lnSpc>
                <a:spcPts val="1680"/>
              </a:lnSpc>
              <a:defRPr sz="1200" b="0" i="0">
                <a:solidFill>
                  <a:schemeClr val="tx1"/>
                </a:solidFill>
                <a:latin typeface="Oracle Sans Light" panose="020B0403020204020204" pitchFamily="34" charset="0"/>
                <a:cs typeface="Oracle Sans Light" panose="020B04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a:t>
            </a:r>
            <a:endParaRPr lang="en-US" dirty="0"/>
          </a:p>
        </p:txBody>
      </p:sp>
      <p:sp>
        <p:nvSpPr>
          <p:cNvPr id="11" name="Date Placeholder 2">
            <a:extLst>
              <a:ext uri="{FF2B5EF4-FFF2-40B4-BE49-F238E27FC236}">
                <a16:creationId xmlns:a16="http://schemas.microsoft.com/office/drawing/2014/main" id="{02FE86E8-3569-AB4A-8466-3E28B967F19F}"/>
              </a:ext>
            </a:extLst>
          </p:cNvPr>
          <p:cNvSpPr>
            <a:spLocks noGrp="1"/>
          </p:cNvSpPr>
          <p:nvPr>
            <p:ph type="dt" sz="half" idx="10"/>
          </p:nvPr>
        </p:nvSpPr>
        <p:spPr>
          <a:xfrm>
            <a:off x="6873138" y="6425604"/>
            <a:ext cx="2743200" cy="363500"/>
          </a:xfrm>
        </p:spPr>
        <p:txBody>
          <a:bodyPr/>
          <a:lstStyle/>
          <a:p>
            <a:r>
              <a:rPr lang="en-IN"/>
              <a:t>[Date]</a:t>
            </a:r>
            <a:endParaRPr lang="en-US" dirty="0"/>
          </a:p>
        </p:txBody>
      </p:sp>
      <p:sp>
        <p:nvSpPr>
          <p:cNvPr id="12" name="Footer Placeholder 3">
            <a:extLst>
              <a:ext uri="{FF2B5EF4-FFF2-40B4-BE49-F238E27FC236}">
                <a16:creationId xmlns:a16="http://schemas.microsoft.com/office/drawing/2014/main" id="{16D85CB2-6462-FA46-B7E7-A716A17CA5ED}"/>
              </a:ext>
            </a:extLst>
          </p:cNvPr>
          <p:cNvSpPr>
            <a:spLocks noGrp="1"/>
          </p:cNvSpPr>
          <p:nvPr>
            <p:ph type="ftr" sz="quarter" idx="33"/>
          </p:nvPr>
        </p:nvSpPr>
        <p:spPr>
          <a:xfrm>
            <a:off x="1127759" y="6423978"/>
            <a:ext cx="5745379" cy="365125"/>
          </a:xfrm>
        </p:spPr>
        <p:txBody>
          <a:bodyPr/>
          <a:lstStyle/>
          <a:p>
            <a:r>
              <a:rPr lang="en-US"/>
              <a:t>Copyright © 2026, Oracle and/or its affiliates</a:t>
            </a:r>
            <a:endParaRPr lang="en-US" dirty="0"/>
          </a:p>
        </p:txBody>
      </p:sp>
      <p:sp>
        <p:nvSpPr>
          <p:cNvPr id="14" name="Slide Number Placeholder 4">
            <a:extLst>
              <a:ext uri="{FF2B5EF4-FFF2-40B4-BE49-F238E27FC236}">
                <a16:creationId xmlns:a16="http://schemas.microsoft.com/office/drawing/2014/main" id="{D70612A1-6FD4-6543-83A4-906E6368AF38}"/>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pic>
        <p:nvPicPr>
          <p:cNvPr id="16" name="OTag">
            <a:extLst>
              <a:ext uri="{FF2B5EF4-FFF2-40B4-BE49-F238E27FC236}">
                <a16:creationId xmlns:a16="http://schemas.microsoft.com/office/drawing/2014/main" id="{715A603A-E7E3-4E90-8854-DB93AB9E921E}"/>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0732836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_Dark - Quote with Data Texture Background">
    <p:bg>
      <p:bgPr>
        <a:solidFill>
          <a:schemeClr val="bg2"/>
        </a:solidFill>
        <a:effectLst/>
      </p:bgPr>
    </p:bg>
    <p:spTree>
      <p:nvGrpSpPr>
        <p:cNvPr id="1" name=""/>
        <p:cNvGrpSpPr/>
        <p:nvPr/>
      </p:nvGrpSpPr>
      <p:grpSpPr>
        <a:xfrm>
          <a:off x="0" y="0"/>
          <a:ext cx="0" cy="0"/>
          <a:chOff x="0" y="0"/>
          <a:chExt cx="0" cy="0"/>
        </a:xfrm>
      </p:grpSpPr>
      <p:sp>
        <p:nvSpPr>
          <p:cNvPr id="5" name="Accent mark">
            <a:extLst>
              <a:ext uri="{FF2B5EF4-FFF2-40B4-BE49-F238E27FC236}">
                <a16:creationId xmlns:a16="http://schemas.microsoft.com/office/drawing/2014/main" id="{E30FF1A2-459E-3E06-ED1E-7EEEFE917498}"/>
              </a:ext>
              <a:ext uri="{C183D7F6-B498-43B3-948B-1728B52AA6E4}">
                <adec:decorative xmlns:adec="http://schemas.microsoft.com/office/drawing/2017/decorative" val="1"/>
              </a:ext>
            </a:extLst>
          </p:cNvPr>
          <p:cNvSpPr/>
          <p:nvPr/>
        </p:nvSpPr>
        <p:spPr>
          <a:xfrm>
            <a:off x="762000" y="4142224"/>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72BDD1C-BE59-17F1-F08E-E5659CE09569}"/>
              </a:ext>
            </a:extLst>
          </p:cNvPr>
          <p:cNvPicPr>
            <a:picLocks noChangeAspect="1"/>
          </p:cNvPicPr>
          <p:nvPr/>
        </p:nvPicPr>
        <p:blipFill>
          <a:blip r:embed="rId2">
            <a:extLst>
              <a:ext uri="{96DAC541-7B7A-43D3-8B79-37D633B846F1}">
                <asvg:svgBlip xmlns:asvg="http://schemas.microsoft.com/office/drawing/2016/SVG/main" r:embed="rId3"/>
              </a:ext>
            </a:extLst>
          </a:blip>
          <a:srcRect l="5687" b="27270"/>
          <a:stretch/>
        </p:blipFill>
        <p:spPr>
          <a:xfrm>
            <a:off x="4188201" y="1"/>
            <a:ext cx="8003799" cy="4114800"/>
          </a:xfrm>
          <a:prstGeom prst="rect">
            <a:avLst/>
          </a:prstGeom>
        </p:spPr>
      </p:pic>
      <p:sp>
        <p:nvSpPr>
          <p:cNvPr id="9" name="Title">
            <a:extLst>
              <a:ext uri="{FF2B5EF4-FFF2-40B4-BE49-F238E27FC236}">
                <a16:creationId xmlns:a16="http://schemas.microsoft.com/office/drawing/2014/main" id="{F903BD7D-595D-B7DB-D8BA-279387D522B4}"/>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General/fusion title</a:t>
            </a:r>
            <a:br>
              <a:rPr lang="en-US" dirty="0"/>
            </a:br>
            <a:r>
              <a:rPr lang="en-US" dirty="0"/>
              <a:t>Oracle Sans Tab Bold</a:t>
            </a:r>
          </a:p>
        </p:txBody>
      </p:sp>
      <p:sp>
        <p:nvSpPr>
          <p:cNvPr id="10" name="Subhead">
            <a:extLst>
              <a:ext uri="{FF2B5EF4-FFF2-40B4-BE49-F238E27FC236}">
                <a16:creationId xmlns:a16="http://schemas.microsoft.com/office/drawing/2014/main" id="{5CA8B1CC-E538-1117-AFB1-8AFE185F0D8C}"/>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7B05DDFC-3783-BA57-F46F-0655771D28C1}"/>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pic>
        <p:nvPicPr>
          <p:cNvPr id="16" name="Oracle Logo" descr="Oracle Logo">
            <a:extLst>
              <a:ext uri="{FF2B5EF4-FFF2-40B4-BE49-F238E27FC236}">
                <a16:creationId xmlns:a16="http://schemas.microsoft.com/office/drawing/2014/main" id="{25A54892-8A5C-749D-46D2-A40FA230406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invGray">
          <a:xfrm>
            <a:off x="730669" y="1132368"/>
            <a:ext cx="1524893" cy="320039"/>
          </a:xfrm>
          <a:prstGeom prst="rect">
            <a:avLst/>
          </a:prstGeom>
        </p:spPr>
      </p:pic>
      <p:pic>
        <p:nvPicPr>
          <p:cNvPr id="18" name="Picture 17">
            <a:extLst>
              <a:ext uri="{FF2B5EF4-FFF2-40B4-BE49-F238E27FC236}">
                <a16:creationId xmlns:a16="http://schemas.microsoft.com/office/drawing/2014/main" id="{3EC20299-00D3-AF00-1CEF-4A147E19AB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80" y="764704"/>
            <a:ext cx="12241360" cy="6120680"/>
          </a:xfrm>
          <a:prstGeom prst="rect">
            <a:avLst/>
          </a:prstGeom>
        </p:spPr>
      </p:pic>
    </p:spTree>
    <p:extLst>
      <p:ext uri="{BB962C8B-B14F-4D97-AF65-F5344CB8AC3E}">
        <p14:creationId xmlns:p14="http://schemas.microsoft.com/office/powerpoint/2010/main" val="2952836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_Light - Quote with Data Texture Background">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15A72F-4429-9792-23CD-13CDC50F2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0" y="764704"/>
            <a:ext cx="12241360" cy="6120680"/>
          </a:xfrm>
          <a:prstGeom prst="rect">
            <a:avLst/>
          </a:prstGeom>
        </p:spPr>
      </p:pic>
      <p:pic>
        <p:nvPicPr>
          <p:cNvPr id="7" name="Graphic 6">
            <a:extLst>
              <a:ext uri="{FF2B5EF4-FFF2-40B4-BE49-F238E27FC236}">
                <a16:creationId xmlns:a16="http://schemas.microsoft.com/office/drawing/2014/main" id="{A874A47A-5AA7-1775-46F8-4B4A91867200}"/>
              </a:ext>
            </a:extLst>
          </p:cNvPr>
          <p:cNvPicPr>
            <a:picLocks noChangeAspect="1"/>
          </p:cNvPicPr>
          <p:nvPr/>
        </p:nvPicPr>
        <p:blipFill>
          <a:blip r:embed="rId3">
            <a:extLst>
              <a:ext uri="{96DAC541-7B7A-43D3-8B79-37D633B846F1}">
                <asvg:svgBlip xmlns:asvg="http://schemas.microsoft.com/office/drawing/2016/SVG/main" r:embed="rId4"/>
              </a:ext>
            </a:extLst>
          </a:blip>
          <a:srcRect l="5687" b="27270"/>
          <a:stretch/>
        </p:blipFill>
        <p:spPr>
          <a:xfrm>
            <a:off x="4188201" y="0"/>
            <a:ext cx="8003799" cy="4114800"/>
          </a:xfrm>
          <a:prstGeom prst="rect">
            <a:avLst/>
          </a:prstGeom>
        </p:spPr>
      </p:pic>
      <p:sp>
        <p:nvSpPr>
          <p:cNvPr id="5" name="Title">
            <a:extLst>
              <a:ext uri="{FF2B5EF4-FFF2-40B4-BE49-F238E27FC236}">
                <a16:creationId xmlns:a16="http://schemas.microsoft.com/office/drawing/2014/main" id="{0F6E09DA-D516-F23A-6C8B-85371BD0EBF2}"/>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General/fusion title</a:t>
            </a:r>
            <a:br>
              <a:rPr lang="en-US" dirty="0"/>
            </a:br>
            <a:r>
              <a:rPr lang="en-US" dirty="0"/>
              <a:t>Oracle Sans Tab Bold</a:t>
            </a:r>
          </a:p>
        </p:txBody>
      </p:sp>
      <p:sp>
        <p:nvSpPr>
          <p:cNvPr id="10" name="Subhead">
            <a:extLst>
              <a:ext uri="{FF2B5EF4-FFF2-40B4-BE49-F238E27FC236}">
                <a16:creationId xmlns:a16="http://schemas.microsoft.com/office/drawing/2014/main" id="{7425B190-E35F-A08C-EFB3-79196CDAA55B}"/>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ACA9F7A0-AC3C-DF02-4F52-77D5B3E8BF5A}"/>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pic>
        <p:nvPicPr>
          <p:cNvPr id="16" name="Oracle Logo" descr="Oracle Logo">
            <a:extLst>
              <a:ext uri="{FF2B5EF4-FFF2-40B4-BE49-F238E27FC236}">
                <a16:creationId xmlns:a16="http://schemas.microsoft.com/office/drawing/2014/main" id="{B7DB6AC5-E024-8430-3DE1-CE37EB51E9E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bwMode="invGray">
          <a:xfrm>
            <a:off x="730669" y="1132368"/>
            <a:ext cx="1524893" cy="320039"/>
          </a:xfrm>
          <a:prstGeom prst="rect">
            <a:avLst/>
          </a:prstGeom>
        </p:spPr>
      </p:pic>
      <p:sp>
        <p:nvSpPr>
          <p:cNvPr id="17" name="Accent mark">
            <a:extLst>
              <a:ext uri="{FF2B5EF4-FFF2-40B4-BE49-F238E27FC236}">
                <a16:creationId xmlns:a16="http://schemas.microsoft.com/office/drawing/2014/main" id="{BDF43DD5-B089-CA45-87A9-CB8D3E43213D}"/>
              </a:ext>
              <a:ext uri="{C183D7F6-B498-43B3-948B-1728B52AA6E4}">
                <adec:decorative xmlns:adec="http://schemas.microsoft.com/office/drawing/2017/decorative" val="1"/>
              </a:ext>
            </a:extLst>
          </p:cNvPr>
          <p:cNvSpPr/>
          <p:nvPr/>
        </p:nvSpPr>
        <p:spPr>
          <a:xfrm>
            <a:off x="793805" y="4166108"/>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6899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Dark - Title_Pillar">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DE11E25-C771-5005-3137-A5673FC27B28}"/>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Title (up to two lines) </a:t>
            </a:r>
            <a:br>
              <a:rPr lang="en-US" dirty="0"/>
            </a:br>
            <a:r>
              <a:rPr lang="en-US" dirty="0"/>
              <a:t>Oracle Sans Tab Bold</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6A4B61EA-E671-B046-E16F-7C37520755BE}"/>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1FCEBD7F-FD1F-90FE-07B1-7E1D2FCAED23}"/>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74E28F03-7252-6A6A-9D9A-7C142FCA4155}"/>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6" name="Oracle Logo" descr="Oracle Logo">
            <a:extLst>
              <a:ext uri="{FF2B5EF4-FFF2-40B4-BE49-F238E27FC236}">
                <a16:creationId xmlns:a16="http://schemas.microsoft.com/office/drawing/2014/main" id="{9CEE2768-B645-2FE2-4588-531E1F7B3BD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pic>
        <p:nvPicPr>
          <p:cNvPr id="14" name="OTag" descr="A small square in Oracle Red with the Oracle logo in the center in white">
            <a:extLst>
              <a:ext uri="{FF2B5EF4-FFF2-40B4-BE49-F238E27FC236}">
                <a16:creationId xmlns:a16="http://schemas.microsoft.com/office/drawing/2014/main" id="{F389D100-FFFC-F617-D7BB-53DD869F0D5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2" name="Accent mark">
            <a:extLst>
              <a:ext uri="{FF2B5EF4-FFF2-40B4-BE49-F238E27FC236}">
                <a16:creationId xmlns:a16="http://schemas.microsoft.com/office/drawing/2014/main" id="{6863E062-D1CC-8F7F-B35F-ADAF6BDE7196}"/>
              </a:ext>
              <a:ext uri="{C183D7F6-B498-43B3-948B-1728B52AA6E4}">
                <adec:decorative xmlns:adec="http://schemas.microsoft.com/office/drawing/2017/decorative" val="1"/>
              </a:ext>
            </a:extLst>
          </p:cNvPr>
          <p:cNvSpPr/>
          <p:nvPr/>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EB8E807-5D85-2781-D668-1FFB109B149E}"/>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Oracle Logo" descr="Oracle Logo">
            <a:extLst>
              <a:ext uri="{FF2B5EF4-FFF2-40B4-BE49-F238E27FC236}">
                <a16:creationId xmlns:a16="http://schemas.microsoft.com/office/drawing/2014/main" id="{F02C3D73-9467-125E-EEDF-E38110BF77E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pic>
        <p:nvPicPr>
          <p:cNvPr id="9" name="OTag" descr="A small square in Oracle Red with the Oracle logo in the center in white">
            <a:extLst>
              <a:ext uri="{FF2B5EF4-FFF2-40B4-BE49-F238E27FC236}">
                <a16:creationId xmlns:a16="http://schemas.microsoft.com/office/drawing/2014/main" id="{3BBB9BC1-FB94-EC3E-9E64-5D05D85CC8F8}"/>
              </a:ext>
              <a:ext uri="{C183D7F6-B498-43B3-948B-1728B52AA6E4}">
                <adec:decorative xmlns:adec="http://schemas.microsoft.com/office/drawing/2017/decorative" val="0"/>
              </a:ext>
            </a:extLst>
          </p:cNvPr>
          <p:cNvPicPr/>
          <p:nvPr userDrawn="1"/>
        </p:nvPicPr>
        <p:blipFill>
          <a:blip r:embed="rId5"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12" name="Accent mark">
            <a:extLst>
              <a:ext uri="{FF2B5EF4-FFF2-40B4-BE49-F238E27FC236}">
                <a16:creationId xmlns:a16="http://schemas.microsoft.com/office/drawing/2014/main" id="{93170082-D8E3-E74C-3ABB-8041120A03DE}"/>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718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Light - Title_Pillar">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93B935A-285A-BFFA-E1F4-E79FEB4F9795}"/>
              </a:ext>
            </a:extLst>
          </p:cNvPr>
          <p:cNvSpPr>
            <a:spLocks noGrp="1"/>
          </p:cNvSpPr>
          <p:nvPr>
            <p:ph type="ctrTitle" hasCustomPrompt="1"/>
          </p:nvPr>
        </p:nvSpPr>
        <p:spPr>
          <a:xfrm>
            <a:off x="79246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Title (up to two lines) </a:t>
            </a:r>
            <a:br>
              <a:rPr lang="en-US" dirty="0"/>
            </a:br>
            <a:r>
              <a:rPr lang="en-US" dirty="0"/>
              <a:t>Oracle Sans Tab Bold</a:t>
            </a:r>
          </a:p>
        </p:txBody>
      </p:sp>
      <p:sp>
        <p:nvSpPr>
          <p:cNvPr id="7" name="Subhead">
            <a:extLst>
              <a:ext uri="{FF2B5EF4-FFF2-40B4-BE49-F238E27FC236}">
                <a16:creationId xmlns:a16="http://schemas.microsoft.com/office/drawing/2014/main" id="{EFFF89DD-9D0E-59AA-468D-56F8DF0173D0}"/>
              </a:ext>
            </a:extLst>
          </p:cNvPr>
          <p:cNvSpPr>
            <a:spLocks noGrp="1"/>
          </p:cNvSpPr>
          <p:nvPr>
            <p:ph type="body" sz="quarter" idx="33" hasCustomPrompt="1"/>
          </p:nvPr>
        </p:nvSpPr>
        <p:spPr>
          <a:xfrm>
            <a:off x="79246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72DF4953-83D4-E63F-FAE9-12C7C69CAF76}"/>
              </a:ext>
            </a:extLst>
          </p:cNvPr>
          <p:cNvSpPr>
            <a:spLocks noGrp="1"/>
          </p:cNvSpPr>
          <p:nvPr>
            <p:ph type="body" sz="quarter" idx="35" hasCustomPrompt="1"/>
          </p:nvPr>
        </p:nvSpPr>
        <p:spPr>
          <a:xfrm>
            <a:off x="79246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53939284-5D96-A771-F7CE-39D3A9ADA08C}"/>
              </a:ext>
            </a:extLst>
          </p:cNvPr>
          <p:cNvSpPr>
            <a:spLocks noGrp="1"/>
          </p:cNvSpPr>
          <p:nvPr>
            <p:ph type="body" sz="quarter" idx="34" hasCustomPrompt="1"/>
          </p:nvPr>
        </p:nvSpPr>
        <p:spPr>
          <a:xfrm>
            <a:off x="79246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pic>
        <p:nvPicPr>
          <p:cNvPr id="12" name="Picture 11">
            <a:extLst>
              <a:ext uri="{FF2B5EF4-FFF2-40B4-BE49-F238E27FC236}">
                <a16:creationId xmlns:a16="http://schemas.microsoft.com/office/drawing/2014/main" id="{7E9E8FD7-3B27-6D98-CDF8-03B96EAE4D84}"/>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37A2158C-16EA-51FD-AADB-5CCD72645F29}"/>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3" name="Date Placeholder 2">
            <a:extLst>
              <a:ext uri="{FF2B5EF4-FFF2-40B4-BE49-F238E27FC236}">
                <a16:creationId xmlns:a16="http://schemas.microsoft.com/office/drawing/2014/main" id="{DE9F17F9-481A-5855-B8F0-D871C1F817BF}"/>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sp>
        <p:nvSpPr>
          <p:cNvPr id="4" name="Footer Placeholder 3">
            <a:extLst>
              <a:ext uri="{FF2B5EF4-FFF2-40B4-BE49-F238E27FC236}">
                <a16:creationId xmlns:a16="http://schemas.microsoft.com/office/drawing/2014/main" id="{47EAEE68-C65E-C8C2-44CB-1ECCD753ADAB}"/>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pic>
        <p:nvPicPr>
          <p:cNvPr id="10" name="Oracle Logo" descr="Oracle Logo">
            <a:extLst>
              <a:ext uri="{FF2B5EF4-FFF2-40B4-BE49-F238E27FC236}">
                <a16:creationId xmlns:a16="http://schemas.microsoft.com/office/drawing/2014/main" id="{510A29EB-A69A-C86E-648C-CFF0A2762DC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pic>
        <p:nvPicPr>
          <p:cNvPr id="13" name="OTag" descr="A small square in Oracle Red with the Oracle logo in the center in white">
            <a:extLst>
              <a:ext uri="{FF2B5EF4-FFF2-40B4-BE49-F238E27FC236}">
                <a16:creationId xmlns:a16="http://schemas.microsoft.com/office/drawing/2014/main" id="{BB472E52-9049-8F88-829D-93C385311F2B}"/>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6" name="Accent mark">
            <a:extLst>
              <a:ext uri="{FF2B5EF4-FFF2-40B4-BE49-F238E27FC236}">
                <a16:creationId xmlns:a16="http://schemas.microsoft.com/office/drawing/2014/main" id="{F6C8D001-5C68-50FD-8A15-9F62CD4FCCF2}"/>
              </a:ext>
              <a:ext uri="{C183D7F6-B498-43B3-948B-1728B52AA6E4}">
                <adec:decorative xmlns:adec="http://schemas.microsoft.com/office/drawing/2017/decorative" val="1"/>
              </a:ext>
            </a:extLst>
          </p:cNvPr>
          <p:cNvSpPr/>
          <p:nvPr/>
        </p:nvSpPr>
        <p:spPr>
          <a:xfrm>
            <a:off x="793805" y="4166108"/>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1EA07E3-D158-2553-20D9-B0BABEAC657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Oracle Logo" descr="Oracle Logo">
            <a:extLst>
              <a:ext uri="{FF2B5EF4-FFF2-40B4-BE49-F238E27FC236}">
                <a16:creationId xmlns:a16="http://schemas.microsoft.com/office/drawing/2014/main" id="{3AB4F149-C165-1404-220A-F1D7E788BC4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pic>
        <p:nvPicPr>
          <p:cNvPr id="15" name="OTag" descr="A small square in Oracle Red with the Oracle logo in the center in white">
            <a:extLst>
              <a:ext uri="{FF2B5EF4-FFF2-40B4-BE49-F238E27FC236}">
                <a16:creationId xmlns:a16="http://schemas.microsoft.com/office/drawing/2014/main" id="{719EBD46-0B6C-9847-DDD1-4AA8E28AD33C}"/>
              </a:ext>
              <a:ext uri="{C183D7F6-B498-43B3-948B-1728B52AA6E4}">
                <adec:decorative xmlns:adec="http://schemas.microsoft.com/office/drawing/2017/decorative" val="0"/>
              </a:ext>
            </a:extLst>
          </p:cNvPr>
          <p:cNvPicPr/>
          <p:nvPr userDrawn="1"/>
        </p:nvPicPr>
        <p:blipFill>
          <a:blip r:embed="rId5"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16" name="Accent mark">
            <a:extLst>
              <a:ext uri="{FF2B5EF4-FFF2-40B4-BE49-F238E27FC236}">
                <a16:creationId xmlns:a16="http://schemas.microsoft.com/office/drawing/2014/main" id="{4E99F7DC-6FFE-BA05-0EDC-748E0AD9D3CC}"/>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8054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Dark - Title_2">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92A7232-5506-CF74-ABAC-596E66DF6213}"/>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General/fusion title</a:t>
            </a:r>
            <a:br>
              <a:rPr lang="en-US" dirty="0"/>
            </a:br>
            <a:r>
              <a:rPr lang="en-US" dirty="0"/>
              <a:t>Oracle Sans Tab Bold</a:t>
            </a:r>
          </a:p>
        </p:txBody>
      </p:sp>
      <p:sp>
        <p:nvSpPr>
          <p:cNvPr id="7" name="Subhead">
            <a:extLst>
              <a:ext uri="{FF2B5EF4-FFF2-40B4-BE49-F238E27FC236}">
                <a16:creationId xmlns:a16="http://schemas.microsoft.com/office/drawing/2014/main" id="{BE95545E-FF7C-FA0C-6AC2-06B9FD536E40}"/>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2BE9B241-6CCA-C350-8E9C-CBFF15AC920B}"/>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D30678C3-79B5-61B9-5BD6-D4D2E38C4E26}"/>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pic>
        <p:nvPicPr>
          <p:cNvPr id="14" name="Picture 13">
            <a:extLst>
              <a:ext uri="{FF2B5EF4-FFF2-40B4-BE49-F238E27FC236}">
                <a16:creationId xmlns:a16="http://schemas.microsoft.com/office/drawing/2014/main" id="{761CEBF1-2CD2-4E62-6E9D-873094DB16EB}"/>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l="34250" b="38000"/>
          <a:stretch/>
        </p:blipFill>
        <p:spPr>
          <a:xfrm>
            <a:off x="4175780" y="0"/>
            <a:ext cx="8016219" cy="4251947"/>
          </a:xfrm>
          <a:prstGeom prst="rect">
            <a:avLst/>
          </a:prstGeom>
        </p:spPr>
      </p:pic>
      <p:sp>
        <p:nvSpPr>
          <p:cNvPr id="5" name="Slide Number Placeholder 4">
            <a:extLst>
              <a:ext uri="{FF2B5EF4-FFF2-40B4-BE49-F238E27FC236}">
                <a16:creationId xmlns:a16="http://schemas.microsoft.com/office/drawing/2014/main" id="{AE2FA60F-BC05-9DFE-3A03-811A5C61BAE6}"/>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3204F087-6972-AA39-00DB-C10EDEB80749}"/>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6891A512-3F6B-08FA-3574-4BF50D31E5E8}"/>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10" name="Oracle Logo" descr="Oracle Logo">
            <a:extLst>
              <a:ext uri="{FF2B5EF4-FFF2-40B4-BE49-F238E27FC236}">
                <a16:creationId xmlns:a16="http://schemas.microsoft.com/office/drawing/2014/main" id="{7B928B4F-1E89-D2DF-1BE1-69DBA7C5E4D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6" name="Accent mark">
            <a:extLst>
              <a:ext uri="{FF2B5EF4-FFF2-40B4-BE49-F238E27FC236}">
                <a16:creationId xmlns:a16="http://schemas.microsoft.com/office/drawing/2014/main" id="{5F9B697F-5404-108B-4B52-A27DAB8F742D}"/>
              </a:ext>
              <a:ext uri="{C183D7F6-B498-43B3-948B-1728B52AA6E4}">
                <adec:decorative xmlns:adec="http://schemas.microsoft.com/office/drawing/2017/decorative" val="1"/>
              </a:ext>
            </a:extLst>
          </p:cNvPr>
          <p:cNvSpPr/>
          <p:nvPr/>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392C6BA-0D55-7175-EF86-2DC14460B5F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l="34250" b="38000"/>
          <a:stretch/>
        </p:blipFill>
        <p:spPr>
          <a:xfrm>
            <a:off x="4175780" y="0"/>
            <a:ext cx="8016219" cy="4251947"/>
          </a:xfrm>
          <a:prstGeom prst="rect">
            <a:avLst/>
          </a:prstGeom>
        </p:spPr>
      </p:pic>
      <p:pic>
        <p:nvPicPr>
          <p:cNvPr id="12" name="Oracle Logo" descr="Oracle Logo">
            <a:extLst>
              <a:ext uri="{FF2B5EF4-FFF2-40B4-BE49-F238E27FC236}">
                <a16:creationId xmlns:a16="http://schemas.microsoft.com/office/drawing/2014/main" id="{9F88478C-E15A-8B3C-1280-D731543441E3}"/>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13" name="Accent mark">
            <a:extLst>
              <a:ext uri="{FF2B5EF4-FFF2-40B4-BE49-F238E27FC236}">
                <a16:creationId xmlns:a16="http://schemas.microsoft.com/office/drawing/2014/main" id="{5B6EB71A-7B32-8D43-D731-6588AA438070}"/>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19394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Light - Title_2">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96204AF-CFD8-7CED-4E39-54AF670244A8}"/>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General/fusion title</a:t>
            </a:r>
            <a:br>
              <a:rPr lang="en-US" dirty="0"/>
            </a:br>
            <a:r>
              <a:rPr lang="en-US" dirty="0"/>
              <a:t>Oracle Sans Tab Bold</a:t>
            </a:r>
          </a:p>
        </p:txBody>
      </p:sp>
      <p:sp>
        <p:nvSpPr>
          <p:cNvPr id="7" name="Subhead">
            <a:extLst>
              <a:ext uri="{FF2B5EF4-FFF2-40B4-BE49-F238E27FC236}">
                <a16:creationId xmlns:a16="http://schemas.microsoft.com/office/drawing/2014/main" id="{FC046655-F632-39CF-A827-AEF7BEDCA8A4}"/>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396B045C-5351-70B5-4F7C-3804C75BD4B2}"/>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997BC39A-E5C4-5AD8-8642-A190BFB4DF55}"/>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pic>
        <p:nvPicPr>
          <p:cNvPr id="12" name="Picture 11">
            <a:extLst>
              <a:ext uri="{FF2B5EF4-FFF2-40B4-BE49-F238E27FC236}">
                <a16:creationId xmlns:a16="http://schemas.microsoft.com/office/drawing/2014/main" id="{CBA719C0-D9A1-1596-0F80-33933F8F0087}"/>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l="32750" b="38000"/>
          <a:stretch/>
        </p:blipFill>
        <p:spPr>
          <a:xfrm>
            <a:off x="3992902" y="0"/>
            <a:ext cx="8199097" cy="4251948"/>
          </a:xfrm>
          <a:prstGeom prst="rect">
            <a:avLst/>
          </a:prstGeom>
        </p:spPr>
      </p:pic>
      <p:sp>
        <p:nvSpPr>
          <p:cNvPr id="5" name="Slide Number Placeholder 4">
            <a:extLst>
              <a:ext uri="{FF2B5EF4-FFF2-40B4-BE49-F238E27FC236}">
                <a16:creationId xmlns:a16="http://schemas.microsoft.com/office/drawing/2014/main" id="{08620179-92E2-B33C-7BF7-7DD2B9A69999}"/>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3" name="Footer Placeholder 3">
            <a:extLst>
              <a:ext uri="{FF2B5EF4-FFF2-40B4-BE49-F238E27FC236}">
                <a16:creationId xmlns:a16="http://schemas.microsoft.com/office/drawing/2014/main" id="{0234D53E-E775-84ED-87D4-03A6155462F2}"/>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2" name="Date Placeholder 2">
            <a:extLst>
              <a:ext uri="{FF2B5EF4-FFF2-40B4-BE49-F238E27FC236}">
                <a16:creationId xmlns:a16="http://schemas.microsoft.com/office/drawing/2014/main" id="{7B203E0B-C243-2092-E571-D8301E6712EB}"/>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10" name="Oracle Logo" descr="Oracle Logo">
            <a:extLst>
              <a:ext uri="{FF2B5EF4-FFF2-40B4-BE49-F238E27FC236}">
                <a16:creationId xmlns:a16="http://schemas.microsoft.com/office/drawing/2014/main" id="{1534211D-94C1-6321-2BC4-792C1D13691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6" name="Accent mark">
            <a:extLst>
              <a:ext uri="{FF2B5EF4-FFF2-40B4-BE49-F238E27FC236}">
                <a16:creationId xmlns:a16="http://schemas.microsoft.com/office/drawing/2014/main" id="{F3B22FDD-1B93-0A37-25CC-77AE4A31F45E}"/>
              </a:ext>
              <a:ext uri="{C183D7F6-B498-43B3-948B-1728B52AA6E4}">
                <adec:decorative xmlns:adec="http://schemas.microsoft.com/office/drawing/2017/decorative" val="1"/>
              </a:ext>
            </a:extLst>
          </p:cNvPr>
          <p:cNvSpPr/>
          <p:nvPr/>
        </p:nvSpPr>
        <p:spPr>
          <a:xfrm>
            <a:off x="793805" y="4166108"/>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444CC2D-F50C-E029-6E7F-5FFEE0F8D23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l="32750" b="38000"/>
          <a:stretch/>
        </p:blipFill>
        <p:spPr>
          <a:xfrm>
            <a:off x="3992902" y="0"/>
            <a:ext cx="8199097" cy="4251948"/>
          </a:xfrm>
          <a:prstGeom prst="rect">
            <a:avLst/>
          </a:prstGeom>
        </p:spPr>
      </p:pic>
      <p:pic>
        <p:nvPicPr>
          <p:cNvPr id="13" name="Oracle Logo" descr="Oracle Logo">
            <a:extLst>
              <a:ext uri="{FF2B5EF4-FFF2-40B4-BE49-F238E27FC236}">
                <a16:creationId xmlns:a16="http://schemas.microsoft.com/office/drawing/2014/main" id="{CA269E06-1705-3819-6DCF-9E36AC02E64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14" name="Accent mark">
            <a:extLst>
              <a:ext uri="{FF2B5EF4-FFF2-40B4-BE49-F238E27FC236}">
                <a16:creationId xmlns:a16="http://schemas.microsoft.com/office/drawing/2014/main" id="{7C2D105C-446D-96AE-4896-338F7E415F6C}"/>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9061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full-image">
    <p:bg>
      <p:bgRef idx="1001">
        <a:schemeClr val="bg2"/>
      </p:bgRef>
    </p:bg>
    <p:spTree>
      <p:nvGrpSpPr>
        <p:cNvPr id="1" name=""/>
        <p:cNvGrpSpPr/>
        <p:nvPr/>
      </p:nvGrpSpPr>
      <p:grpSpPr>
        <a:xfrm>
          <a:off x="0" y="0"/>
          <a:ext cx="0" cy="0"/>
          <a:chOff x="0" y="0"/>
          <a:chExt cx="0" cy="0"/>
        </a:xfrm>
      </p:grpSpPr>
      <p:sp>
        <p:nvSpPr>
          <p:cNvPr id="11" name="Gradient overlay">
            <a:extLst>
              <a:ext uri="{FF2B5EF4-FFF2-40B4-BE49-F238E27FC236}">
                <a16:creationId xmlns:a16="http://schemas.microsoft.com/office/drawing/2014/main" id="{E873D90A-E4A3-F78A-F391-D1DB29911070}"/>
              </a:ext>
            </a:extLst>
          </p:cNvPr>
          <p:cNvSpPr>
            <a:spLocks/>
          </p:cNvSpPr>
          <p:nvPr/>
        </p:nvSpPr>
        <p:spPr>
          <a:xfrm>
            <a:off x="0" y="0"/>
            <a:ext cx="7467585" cy="6858000"/>
          </a:xfrm>
          <a:prstGeom prst="rect">
            <a:avLst/>
          </a:prstGeom>
          <a:gradFill>
            <a:gsLst>
              <a:gs pos="69000">
                <a:srgbClr val="2A2F2F">
                  <a:alpha val="70000"/>
                </a:srgbClr>
              </a:gs>
              <a:gs pos="0">
                <a:schemeClr val="bg1"/>
              </a:gs>
              <a:gs pos="100000">
                <a:schemeClr val="bg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5E1C8E87-14CA-EB0A-B967-57776EF53426}"/>
              </a:ext>
            </a:extLst>
          </p:cNvPr>
          <p:cNvSpPr>
            <a:spLocks noGrp="1"/>
          </p:cNvSpPr>
          <p:nvPr>
            <p:ph type="ctrTitle" hasCustomPrompt="1"/>
          </p:nvPr>
        </p:nvSpPr>
        <p:spPr>
          <a:xfrm>
            <a:off x="792538" y="2148840"/>
            <a:ext cx="6583608"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General title</a:t>
            </a:r>
            <a:br>
              <a:rPr lang="en-US" dirty="0"/>
            </a:br>
            <a:r>
              <a:rPr lang="en-US" dirty="0"/>
              <a:t>(up to two lines)</a:t>
            </a:r>
          </a:p>
        </p:txBody>
      </p:sp>
      <p:sp>
        <p:nvSpPr>
          <p:cNvPr id="8" name="Subhead">
            <a:extLst>
              <a:ext uri="{FF2B5EF4-FFF2-40B4-BE49-F238E27FC236}">
                <a16:creationId xmlns:a16="http://schemas.microsoft.com/office/drawing/2014/main" id="{9F13C004-6A96-3D61-9397-40C41F43523D}"/>
              </a:ext>
            </a:extLst>
          </p:cNvPr>
          <p:cNvSpPr>
            <a:spLocks noGrp="1"/>
          </p:cNvSpPr>
          <p:nvPr>
            <p:ph type="body" sz="quarter" idx="33" hasCustomPrompt="1"/>
          </p:nvPr>
        </p:nvSpPr>
        <p:spPr>
          <a:xfrm>
            <a:off x="792538" y="3519553"/>
            <a:ext cx="6583608"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9" name="Text Field">
            <a:extLst>
              <a:ext uri="{FF2B5EF4-FFF2-40B4-BE49-F238E27FC236}">
                <a16:creationId xmlns:a16="http://schemas.microsoft.com/office/drawing/2014/main" id="{29BC5DBB-6459-FA83-A3C0-242C30783B69}"/>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12" name="Text Field 2">
            <a:extLst>
              <a:ext uri="{FF2B5EF4-FFF2-40B4-BE49-F238E27FC236}">
                <a16:creationId xmlns:a16="http://schemas.microsoft.com/office/drawing/2014/main" id="{E4F8B91E-3CD8-7B6C-C073-0E255807CCEF}"/>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08620179-92E2-B33C-7BF7-7DD2B9A69999}"/>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3" name="Footer Placeholder 3">
            <a:extLst>
              <a:ext uri="{FF2B5EF4-FFF2-40B4-BE49-F238E27FC236}">
                <a16:creationId xmlns:a16="http://schemas.microsoft.com/office/drawing/2014/main" id="{0234D53E-E775-84ED-87D4-03A6155462F2}"/>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2" name="Date Placeholder 2">
            <a:extLst>
              <a:ext uri="{FF2B5EF4-FFF2-40B4-BE49-F238E27FC236}">
                <a16:creationId xmlns:a16="http://schemas.microsoft.com/office/drawing/2014/main" id="{7B203E0B-C243-2092-E571-D8301E6712EB}"/>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7" name="Oracle Logo" descr="Oracle Logo">
            <a:extLst>
              <a:ext uri="{FF2B5EF4-FFF2-40B4-BE49-F238E27FC236}">
                <a16:creationId xmlns:a16="http://schemas.microsoft.com/office/drawing/2014/main" id="{D3B9F45A-1FFB-8B3C-4F70-6D6363AA6D2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730669" y="1132368"/>
            <a:ext cx="1524893" cy="320039"/>
          </a:xfrm>
          <a:prstGeom prst="rect">
            <a:avLst/>
          </a:prstGeom>
        </p:spPr>
      </p:pic>
      <p:sp>
        <p:nvSpPr>
          <p:cNvPr id="6" name="Accent mark">
            <a:extLst>
              <a:ext uri="{FF2B5EF4-FFF2-40B4-BE49-F238E27FC236}">
                <a16:creationId xmlns:a16="http://schemas.microsoft.com/office/drawing/2014/main" id="{0502ED2C-D10E-1DB4-3557-E5C9C7E4D238}"/>
              </a:ext>
              <a:ext uri="{C183D7F6-B498-43B3-948B-1728B52AA6E4}">
                <adec:decorative xmlns:adec="http://schemas.microsoft.com/office/drawing/2017/decorative" val="1"/>
              </a:ext>
            </a:extLst>
          </p:cNvPr>
          <p:cNvSpPr/>
          <p:nvPr/>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dient overlay">
            <a:extLst>
              <a:ext uri="{FF2B5EF4-FFF2-40B4-BE49-F238E27FC236}">
                <a16:creationId xmlns:a16="http://schemas.microsoft.com/office/drawing/2014/main" id="{AE141B62-A03C-8995-124E-E796174B8F9B}"/>
              </a:ext>
            </a:extLst>
          </p:cNvPr>
          <p:cNvSpPr>
            <a:spLocks/>
          </p:cNvSpPr>
          <p:nvPr userDrawn="1"/>
        </p:nvSpPr>
        <p:spPr>
          <a:xfrm>
            <a:off x="0" y="0"/>
            <a:ext cx="7467585" cy="6858000"/>
          </a:xfrm>
          <a:prstGeom prst="rect">
            <a:avLst/>
          </a:prstGeom>
          <a:gradFill>
            <a:gsLst>
              <a:gs pos="69000">
                <a:srgbClr val="2A2F2F">
                  <a:alpha val="70000"/>
                </a:srgbClr>
              </a:gs>
              <a:gs pos="0">
                <a:schemeClr val="bg1"/>
              </a:gs>
              <a:gs pos="100000">
                <a:schemeClr val="bg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Oracle Logo" descr="Oracle Logo">
            <a:extLst>
              <a:ext uri="{FF2B5EF4-FFF2-40B4-BE49-F238E27FC236}">
                <a16:creationId xmlns:a16="http://schemas.microsoft.com/office/drawing/2014/main" id="{4760FE00-2233-8CED-17B9-B3E7D9383D77}"/>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invGray">
          <a:xfrm>
            <a:off x="730669" y="1132368"/>
            <a:ext cx="1524893" cy="320039"/>
          </a:xfrm>
          <a:prstGeom prst="rect">
            <a:avLst/>
          </a:prstGeom>
        </p:spPr>
      </p:pic>
      <p:sp>
        <p:nvSpPr>
          <p:cNvPr id="14" name="Accent mark">
            <a:extLst>
              <a:ext uri="{FF2B5EF4-FFF2-40B4-BE49-F238E27FC236}">
                <a16:creationId xmlns:a16="http://schemas.microsoft.com/office/drawing/2014/main" id="{C0A508A4-AB6C-FC79-FE5E-CCEA7FEF7CF6}"/>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05028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Cover_9">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5888C5F5-89ED-967B-54C7-2A5658D93832}"/>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OCI and database title</a:t>
            </a:r>
            <a:br>
              <a:rPr lang="en-US" dirty="0"/>
            </a:br>
            <a:r>
              <a:rPr lang="en-US" dirty="0"/>
              <a:t>Oracle Sans Tab Bold</a:t>
            </a:r>
          </a:p>
        </p:txBody>
      </p:sp>
      <p:sp>
        <p:nvSpPr>
          <p:cNvPr id="7" name="Subhead">
            <a:extLst>
              <a:ext uri="{FF2B5EF4-FFF2-40B4-BE49-F238E27FC236}">
                <a16:creationId xmlns:a16="http://schemas.microsoft.com/office/drawing/2014/main" id="{AB3DC633-5D2F-CD08-25C4-AE0E6A2B5A5A}"/>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20484561-BBEE-F46D-7F67-EB225BA5D346}"/>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5A2D3ACC-958E-B38F-BE81-FBB225FDED02}"/>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E1DF1B72-C1BE-74C1-FB93-E6FBEBCD12EB}"/>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642B772F-C699-22CD-0BF9-575EC2076553}"/>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739DA1F-4B89-6385-9E78-4753D4109198}"/>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2" name="Oracle Logo" descr="Oracle Logo">
            <a:extLst>
              <a:ext uri="{FF2B5EF4-FFF2-40B4-BE49-F238E27FC236}">
                <a16:creationId xmlns:a16="http://schemas.microsoft.com/office/drawing/2014/main" id="{6365F65B-E40A-5E02-63EB-C3DBD8E73AF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11" name="Accent mark">
            <a:extLst>
              <a:ext uri="{FF2B5EF4-FFF2-40B4-BE49-F238E27FC236}">
                <a16:creationId xmlns:a16="http://schemas.microsoft.com/office/drawing/2014/main" id="{F974F57F-EE1C-2E13-9B52-D64DDE2DF988}"/>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1731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Cover_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8745EE5B-9C14-4DF6-7ECF-3B850514DAA4}"/>
              </a:ext>
            </a:extLst>
          </p:cNvPr>
          <p:cNvSpPr>
            <a:spLocks noGrp="1"/>
          </p:cNvSpPr>
          <p:nvPr>
            <p:ph type="ctrTitle" hasCustomPrompt="1"/>
          </p:nvPr>
        </p:nvSpPr>
        <p:spPr>
          <a:xfrm>
            <a:off x="79246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Health title </a:t>
            </a:r>
            <a:br>
              <a:rPr lang="en-US" dirty="0"/>
            </a:br>
            <a:r>
              <a:rPr lang="en-US" dirty="0"/>
              <a:t>Oracle Sans Tab Bold</a:t>
            </a:r>
          </a:p>
        </p:txBody>
      </p:sp>
      <p:sp>
        <p:nvSpPr>
          <p:cNvPr id="8" name="Subhead">
            <a:extLst>
              <a:ext uri="{FF2B5EF4-FFF2-40B4-BE49-F238E27FC236}">
                <a16:creationId xmlns:a16="http://schemas.microsoft.com/office/drawing/2014/main" id="{963CCACE-E1BA-B49E-CFB8-0B77CDCFE791}"/>
              </a:ext>
            </a:extLst>
          </p:cNvPr>
          <p:cNvSpPr>
            <a:spLocks noGrp="1"/>
          </p:cNvSpPr>
          <p:nvPr>
            <p:ph type="body" sz="quarter" idx="33" hasCustomPrompt="1"/>
          </p:nvPr>
        </p:nvSpPr>
        <p:spPr>
          <a:xfrm>
            <a:off x="79246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9" name="Text Field">
            <a:extLst>
              <a:ext uri="{FF2B5EF4-FFF2-40B4-BE49-F238E27FC236}">
                <a16:creationId xmlns:a16="http://schemas.microsoft.com/office/drawing/2014/main" id="{F8BD25F6-9734-8037-1C67-1A99384E68CA}"/>
              </a:ext>
            </a:extLst>
          </p:cNvPr>
          <p:cNvSpPr>
            <a:spLocks noGrp="1"/>
          </p:cNvSpPr>
          <p:nvPr>
            <p:ph type="body" sz="quarter" idx="35" hasCustomPrompt="1"/>
          </p:nvPr>
        </p:nvSpPr>
        <p:spPr>
          <a:xfrm>
            <a:off x="79246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12" name="Text Field 2">
            <a:extLst>
              <a:ext uri="{FF2B5EF4-FFF2-40B4-BE49-F238E27FC236}">
                <a16:creationId xmlns:a16="http://schemas.microsoft.com/office/drawing/2014/main" id="{754A77E7-2B50-3BBF-5653-BC60AF4CA831}"/>
              </a:ext>
            </a:extLst>
          </p:cNvPr>
          <p:cNvSpPr>
            <a:spLocks noGrp="1"/>
          </p:cNvSpPr>
          <p:nvPr>
            <p:ph type="body" sz="quarter" idx="34" hasCustomPrompt="1"/>
          </p:nvPr>
        </p:nvSpPr>
        <p:spPr>
          <a:xfrm>
            <a:off x="79246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6" name="Footer Placeholder 5">
            <a:extLst>
              <a:ext uri="{FF2B5EF4-FFF2-40B4-BE49-F238E27FC236}">
                <a16:creationId xmlns:a16="http://schemas.microsoft.com/office/drawing/2014/main" id="{1B6DA0C6-D822-15F6-04DD-B18D3E44619C}"/>
              </a:ext>
            </a:extLst>
          </p:cNvPr>
          <p:cNvSpPr txBox="1">
            <a:spLocks/>
          </p:cNvSpPr>
          <p:nvPr/>
        </p:nvSpPr>
        <p:spPr>
          <a:xfrm>
            <a:off x="792538" y="5850115"/>
            <a:ext cx="6845809" cy="885046"/>
          </a:xfrm>
          <a:prstGeom prst="rect">
            <a:avLst/>
          </a:prstGeom>
        </p:spPr>
        <p:txBody>
          <a:bodyPr lIns="0" tIns="0" rIns="0" bIns="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800" dirty="0">
                <a:solidFill>
                  <a:schemeClr val="tx1"/>
                </a:solidFill>
                <a:effectLst/>
                <a:latin typeface="Oracle Sans Tab" panose="020B0503020204020204" pitchFamily="34" charset="0"/>
                <a:cs typeface="Oracle Sans Tab" panose="020B0503020204020204" pitchFamily="34" charset="0"/>
              </a:rPr>
              <a:t>Some regulatory certifications or registrations to products or services referenced on this website are held by Cerner Corporation. Cerner Corporation is a wholly-owned subsidiary of Oracle. Cerner Corporation is an ONC-certified health IT developer and a registered medical device manufacturer in the United States and other jurisdictions worldwide.</a:t>
            </a:r>
          </a:p>
        </p:txBody>
      </p:sp>
      <p:sp>
        <p:nvSpPr>
          <p:cNvPr id="5" name="Slide Number Placeholder 4">
            <a:extLst>
              <a:ext uri="{FF2B5EF4-FFF2-40B4-BE49-F238E27FC236}">
                <a16:creationId xmlns:a16="http://schemas.microsoft.com/office/drawing/2014/main" id="{7240816A-A8A3-D504-F672-2ACA6ABC2174}"/>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1C7B878C-7245-36C9-328A-025A91624A3E}"/>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F92E9260-E0B5-9C63-CE19-3A9F3785B887}"/>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10" name="Oracle Logo" descr="Oracle Logo">
            <a:extLst>
              <a:ext uri="{FF2B5EF4-FFF2-40B4-BE49-F238E27FC236}">
                <a16:creationId xmlns:a16="http://schemas.microsoft.com/office/drawing/2014/main" id="{3365A273-093D-DAA1-4CF5-EB5C452E599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2" name="Accent mark">
            <a:extLst>
              <a:ext uri="{FF2B5EF4-FFF2-40B4-BE49-F238E27FC236}">
                <a16:creationId xmlns:a16="http://schemas.microsoft.com/office/drawing/2014/main" id="{B9FBA5DC-EBA8-3759-0EF4-5D00C9CB65F1}"/>
              </a:ext>
              <a:ext uri="{C183D7F6-B498-43B3-948B-1728B52AA6E4}">
                <adec:decorative xmlns:adec="http://schemas.microsoft.com/office/drawing/2017/decorative" val="1"/>
              </a:ext>
            </a:extLst>
          </p:cNvPr>
          <p:cNvSpPr/>
          <p:nvPr/>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5">
            <a:extLst>
              <a:ext uri="{FF2B5EF4-FFF2-40B4-BE49-F238E27FC236}">
                <a16:creationId xmlns:a16="http://schemas.microsoft.com/office/drawing/2014/main" id="{8791ED6A-1291-F1C0-501C-A5F42861B1B9}"/>
              </a:ext>
            </a:extLst>
          </p:cNvPr>
          <p:cNvSpPr txBox="1">
            <a:spLocks/>
          </p:cNvSpPr>
          <p:nvPr userDrawn="1"/>
        </p:nvSpPr>
        <p:spPr>
          <a:xfrm>
            <a:off x="792538" y="5850115"/>
            <a:ext cx="6845809" cy="885046"/>
          </a:xfrm>
          <a:prstGeom prst="rect">
            <a:avLst/>
          </a:prstGeom>
        </p:spPr>
        <p:txBody>
          <a:bodyPr lIns="0" tIns="0" rIns="0" bIns="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800" dirty="0">
                <a:solidFill>
                  <a:schemeClr val="tx1"/>
                </a:solidFill>
                <a:effectLst/>
                <a:latin typeface="Oracle Sans Tab" panose="020B0503020204020204" pitchFamily="34" charset="0"/>
                <a:cs typeface="Oracle Sans Tab" panose="020B0503020204020204" pitchFamily="34" charset="0"/>
              </a:rPr>
              <a:t>Some regulatory certifications or registrations to products or services referenced on this website are held by Cerner Corporation. Cerner Corporation is a wholly-owned subsidiary of Oracle. Cerner Corporation is an ONC-certified health IT developer and a registered medical device manufacturer in the United States and other jurisdictions worldwide.</a:t>
            </a:r>
          </a:p>
        </p:txBody>
      </p:sp>
      <p:pic>
        <p:nvPicPr>
          <p:cNvPr id="13" name="Oracle Logo" descr="Oracle Logo">
            <a:extLst>
              <a:ext uri="{FF2B5EF4-FFF2-40B4-BE49-F238E27FC236}">
                <a16:creationId xmlns:a16="http://schemas.microsoft.com/office/drawing/2014/main" id="{920DA48A-394E-E2FE-3AB9-A888F2D26E8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14" name="Accent mark">
            <a:extLst>
              <a:ext uri="{FF2B5EF4-FFF2-40B4-BE49-F238E27FC236}">
                <a16:creationId xmlns:a16="http://schemas.microsoft.com/office/drawing/2014/main" id="{D4932172-7DCA-B10C-D227-E8701795FD83}"/>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923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Cover_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792470" y="2148840"/>
            <a:ext cx="6217920" cy="1280160"/>
          </a:xfrm>
          <a:noFill/>
        </p:spPr>
        <p:txBody>
          <a:bodyPr vert="horz" wrap="square" lIns="0" tIns="0" rIns="0" bIns="91440" rtlCol="0" anchor="b">
            <a:noAutofit/>
          </a:bodyPr>
          <a:lstStyle>
            <a:lvl1pPr>
              <a:lnSpc>
                <a:spcPct val="100000"/>
              </a:lnSpc>
              <a:defRPr lang="en-US" sz="4000" b="1" dirty="0">
                <a:latin typeface="+mn-lt"/>
              </a:defRPr>
            </a:lvl1pPr>
          </a:lstStyle>
          <a:p>
            <a:pPr lvl="0">
              <a:lnSpc>
                <a:spcPct val="100000"/>
              </a:lnSpc>
            </a:pPr>
            <a:r>
              <a:rPr lang="en-US" dirty="0"/>
              <a:t>Fusion Suite title</a:t>
            </a:r>
            <a:br>
              <a:rPr lang="en-US" dirty="0"/>
            </a:br>
            <a:r>
              <a:rPr lang="en-US" dirty="0"/>
              <a:t>Oracle Sans Tab Bold</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792470" y="3519553"/>
            <a:ext cx="621792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792470" y="4544568"/>
            <a:ext cx="5077970" cy="266291"/>
          </a:xfrm>
          <a:prstGeom prst="rect">
            <a:avLst/>
          </a:prstGeom>
          <a:noFill/>
        </p:spPr>
        <p:txBody>
          <a:bodyPr>
            <a:noAutofit/>
          </a:bodyPr>
          <a:lstStyle>
            <a:lvl1pPr>
              <a:lnSpc>
                <a:spcPct val="100000"/>
              </a:lnSpc>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792470" y="4882896"/>
            <a:ext cx="5077970" cy="895181"/>
          </a:xfrm>
          <a:prstGeom prst="rect">
            <a:avLst/>
          </a:prstGeom>
          <a:noFill/>
        </p:spPr>
        <p:txBody>
          <a:bodyPr>
            <a:noAutofit/>
          </a:bodyPr>
          <a:lstStyle>
            <a:lvl1pPr>
              <a:lnSpc>
                <a:spcPct val="100000"/>
              </a:lnSpc>
              <a:defRPr/>
            </a:lvl1pPr>
          </a:lstStyle>
          <a:p>
            <a:pPr lvl="0"/>
            <a:r>
              <a:rPr lang="en-US" dirty="0"/>
              <a:t>Presenter’s Title</a:t>
            </a:r>
          </a:p>
          <a:p>
            <a:pPr lvl="0"/>
            <a:r>
              <a:rPr lang="en-US" dirty="0"/>
              <a:t>Organization, Division or Business Unit</a:t>
            </a:r>
          </a:p>
          <a:p>
            <a:pPr lvl="0"/>
            <a:r>
              <a:rPr lang="en-US" dirty="0"/>
              <a:t>Month 00, 2023</a:t>
            </a:r>
          </a:p>
        </p:txBody>
      </p:sp>
      <p:pic>
        <p:nvPicPr>
          <p:cNvPr id="14" name="Oracle Logo" descr="Oracle Logo">
            <a:extLst>
              <a:ext uri="{FF2B5EF4-FFF2-40B4-BE49-F238E27FC236}">
                <a16:creationId xmlns:a16="http://schemas.microsoft.com/office/drawing/2014/main" id="{90869BEA-7CC8-4176-A565-8203484F77D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5" name="Slide Number Placeholder 4">
            <a:extLst>
              <a:ext uri="{FF2B5EF4-FFF2-40B4-BE49-F238E27FC236}">
                <a16:creationId xmlns:a16="http://schemas.microsoft.com/office/drawing/2014/main" id="{3DCCBFFD-1208-DC98-6F83-AD17B21EFDE4}"/>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9C95C387-C6B6-B09D-D9C1-A530A566B205}"/>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81CE87F9-CC9A-B7B1-715A-1FC35C2906A5}"/>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834756B5-7E88-686B-81C7-9145FA6393AA}"/>
              </a:ext>
              <a:ext uri="{C183D7F6-B498-43B3-948B-1728B52AA6E4}">
                <adec:decorative xmlns:adec="http://schemas.microsoft.com/office/drawing/2017/decorative" val="1"/>
              </a:ext>
            </a:extLst>
          </p:cNvPr>
          <p:cNvSpPr/>
          <p:nvPr/>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racle Logo" descr="Oracle Logo">
            <a:extLst>
              <a:ext uri="{FF2B5EF4-FFF2-40B4-BE49-F238E27FC236}">
                <a16:creationId xmlns:a16="http://schemas.microsoft.com/office/drawing/2014/main" id="{962BA3FB-1A7A-13AE-A85C-1589AAD60DA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7" name="Accent mark">
            <a:extLst>
              <a:ext uri="{FF2B5EF4-FFF2-40B4-BE49-F238E27FC236}">
                <a16:creationId xmlns:a16="http://schemas.microsoft.com/office/drawing/2014/main" id="{8A9F97DD-6E77-363D-0F7E-52D5E6BB5F24}"/>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8979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Cover_5">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274040B-F0B7-0500-24CB-E40A3880817B}"/>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SCM title (up to two lines) </a:t>
            </a:r>
            <a:br>
              <a:rPr lang="en-US" dirty="0"/>
            </a:br>
            <a:r>
              <a:rPr lang="en-US" dirty="0"/>
              <a:t>Oracle Sans Tab Bold</a:t>
            </a:r>
          </a:p>
        </p:txBody>
      </p:sp>
      <p:sp>
        <p:nvSpPr>
          <p:cNvPr id="7" name="Subhead">
            <a:extLst>
              <a:ext uri="{FF2B5EF4-FFF2-40B4-BE49-F238E27FC236}">
                <a16:creationId xmlns:a16="http://schemas.microsoft.com/office/drawing/2014/main" id="{BB696622-2058-4C4E-FECA-34F1F6C4A20D}"/>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08AD1B2D-5265-AF61-4278-C58493F3B2D3}"/>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2BC9F5FB-2E6C-6C9C-FB33-0771B5305E36}"/>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68AE499B-EBAD-FB38-949F-59147DB0EA0A}"/>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5AB17156-07C5-6698-A84A-64A1E6FB7115}"/>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E9AF2F7B-85CD-E771-2A37-0C490AADFAA0}"/>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10" name="Oracle Logo" descr="Oracle Logo">
            <a:extLst>
              <a:ext uri="{FF2B5EF4-FFF2-40B4-BE49-F238E27FC236}">
                <a16:creationId xmlns:a16="http://schemas.microsoft.com/office/drawing/2014/main" id="{88D7C3F2-D177-BD40-948A-A0EF229EC10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2" name="Accent mark">
            <a:extLst>
              <a:ext uri="{FF2B5EF4-FFF2-40B4-BE49-F238E27FC236}">
                <a16:creationId xmlns:a16="http://schemas.microsoft.com/office/drawing/2014/main" id="{968E1C2E-E87B-195A-71AA-AC8BE8FEC015}"/>
              </a:ext>
              <a:ext uri="{C183D7F6-B498-43B3-948B-1728B52AA6E4}">
                <adec:decorative xmlns:adec="http://schemas.microsoft.com/office/drawing/2017/decorative" val="1"/>
              </a:ext>
            </a:extLst>
          </p:cNvPr>
          <p:cNvSpPr/>
          <p:nvPr/>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racle Logo" descr="Oracle Logo">
            <a:extLst>
              <a:ext uri="{FF2B5EF4-FFF2-40B4-BE49-F238E27FC236}">
                <a16:creationId xmlns:a16="http://schemas.microsoft.com/office/drawing/2014/main" id="{BBBA48B8-462A-2241-8A83-E47224F2246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12" name="Accent mark">
            <a:extLst>
              <a:ext uri="{FF2B5EF4-FFF2-40B4-BE49-F238E27FC236}">
                <a16:creationId xmlns:a16="http://schemas.microsoft.com/office/drawing/2014/main" id="{BF968A53-9D50-3B3E-A644-E6D9ED6DCE81}"/>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9014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over/Title_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FFF5E92-4648-2480-5EFA-4514C715D5B2}"/>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ERP title (up to two lines) </a:t>
            </a:r>
            <a:br>
              <a:rPr lang="en-US" dirty="0"/>
            </a:br>
            <a:r>
              <a:rPr lang="en-US" dirty="0"/>
              <a:t>Oracle Sans Tab Bold</a:t>
            </a:r>
          </a:p>
        </p:txBody>
      </p:sp>
      <p:sp>
        <p:nvSpPr>
          <p:cNvPr id="7" name="Subhead">
            <a:extLst>
              <a:ext uri="{FF2B5EF4-FFF2-40B4-BE49-F238E27FC236}">
                <a16:creationId xmlns:a16="http://schemas.microsoft.com/office/drawing/2014/main" id="{7184176C-647E-4FA4-7662-D8112ED77D34}"/>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A2EE897B-F943-19EE-12DF-51761821645F}"/>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CA1E31BC-14D4-B856-F073-5EA6A1E77BAC}"/>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543BB43F-1E4E-AE49-23A6-A224E6C2D0D7}"/>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504A6EC8-17D1-91B9-9CCB-FE079DA5ABFB}"/>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EEF621B1-0D26-F83E-E0D2-4B478D80142B}"/>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10" name="Oracle Logo" descr="Oracle Logo">
            <a:extLst>
              <a:ext uri="{FF2B5EF4-FFF2-40B4-BE49-F238E27FC236}">
                <a16:creationId xmlns:a16="http://schemas.microsoft.com/office/drawing/2014/main" id="{7636CD02-1B61-6C12-5A81-3A48181A902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2" name="Accent mark">
            <a:extLst>
              <a:ext uri="{FF2B5EF4-FFF2-40B4-BE49-F238E27FC236}">
                <a16:creationId xmlns:a16="http://schemas.microsoft.com/office/drawing/2014/main" id="{4DD9731D-D638-ACED-0DBB-64723445203A}"/>
              </a:ext>
              <a:ext uri="{C183D7F6-B498-43B3-948B-1728B52AA6E4}">
                <adec:decorative xmlns:adec="http://schemas.microsoft.com/office/drawing/2017/decorative" val="1"/>
              </a:ext>
            </a:extLst>
          </p:cNvPr>
          <p:cNvSpPr/>
          <p:nvPr/>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racle Logo" descr="Oracle Logo">
            <a:extLst>
              <a:ext uri="{FF2B5EF4-FFF2-40B4-BE49-F238E27FC236}">
                <a16:creationId xmlns:a16="http://schemas.microsoft.com/office/drawing/2014/main" id="{D69CD19C-2163-C801-B302-77C9AD3C89B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12" name="Accent mark">
            <a:extLst>
              <a:ext uri="{FF2B5EF4-FFF2-40B4-BE49-F238E27FC236}">
                <a16:creationId xmlns:a16="http://schemas.microsoft.com/office/drawing/2014/main" id="{0F0EB548-F864-6A2A-D3E7-24D8145EEF76}"/>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7970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Cover_7">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1C249B44-5D03-EA20-14C6-F9C2A9AB50F5}"/>
              </a:ext>
            </a:extLst>
          </p:cNvPr>
          <p:cNvSpPr>
            <a:spLocks noGrp="1"/>
          </p:cNvSpPr>
          <p:nvPr>
            <p:ph type="ctrTitle" hasCustomPrompt="1"/>
          </p:nvPr>
        </p:nvSpPr>
        <p:spPr>
          <a:xfrm>
            <a:off x="79246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HCM title (up to two lines) </a:t>
            </a:r>
            <a:br>
              <a:rPr lang="en-US" dirty="0"/>
            </a:br>
            <a:r>
              <a:rPr lang="en-US" dirty="0"/>
              <a:t>Oracle Sans Tab Bold</a:t>
            </a:r>
          </a:p>
        </p:txBody>
      </p:sp>
      <p:sp>
        <p:nvSpPr>
          <p:cNvPr id="7" name="Subhead">
            <a:extLst>
              <a:ext uri="{FF2B5EF4-FFF2-40B4-BE49-F238E27FC236}">
                <a16:creationId xmlns:a16="http://schemas.microsoft.com/office/drawing/2014/main" id="{CFF1AD0F-A521-9C8E-1B0B-C0AAECD3307F}"/>
              </a:ext>
            </a:extLst>
          </p:cNvPr>
          <p:cNvSpPr>
            <a:spLocks noGrp="1"/>
          </p:cNvSpPr>
          <p:nvPr>
            <p:ph type="body" sz="quarter" idx="33" hasCustomPrompt="1"/>
          </p:nvPr>
        </p:nvSpPr>
        <p:spPr>
          <a:xfrm>
            <a:off x="79246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6525F097-D9EE-EA10-1A44-3D1D0CC4FBE0}"/>
              </a:ext>
            </a:extLst>
          </p:cNvPr>
          <p:cNvSpPr>
            <a:spLocks noGrp="1"/>
          </p:cNvSpPr>
          <p:nvPr>
            <p:ph type="body" sz="quarter" idx="35" hasCustomPrompt="1"/>
          </p:nvPr>
        </p:nvSpPr>
        <p:spPr>
          <a:xfrm>
            <a:off x="79246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AE7AB41E-99B0-7F6C-6D90-1255399A4F67}"/>
              </a:ext>
            </a:extLst>
          </p:cNvPr>
          <p:cNvSpPr>
            <a:spLocks noGrp="1"/>
          </p:cNvSpPr>
          <p:nvPr>
            <p:ph type="body" sz="quarter" idx="34" hasCustomPrompt="1"/>
          </p:nvPr>
        </p:nvSpPr>
        <p:spPr>
          <a:xfrm>
            <a:off x="79246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74811496-0F3F-2EFC-BF0D-44B4652D8EBB}"/>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32DEED53-1C90-2AFF-D971-0E0179F66888}"/>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6C777348-8686-2E82-3270-E018943D1EF1}"/>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10" name="Oracle Logo" descr="Oracle Logo">
            <a:extLst>
              <a:ext uri="{FF2B5EF4-FFF2-40B4-BE49-F238E27FC236}">
                <a16:creationId xmlns:a16="http://schemas.microsoft.com/office/drawing/2014/main" id="{A6FE85A7-960A-B7DF-96B4-1F84481CF49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11" name="Accent mark">
            <a:extLst>
              <a:ext uri="{FF2B5EF4-FFF2-40B4-BE49-F238E27FC236}">
                <a16:creationId xmlns:a16="http://schemas.microsoft.com/office/drawing/2014/main" id="{6D3CBBA4-EC09-8E88-4264-A0AC9E88275E}"/>
              </a:ext>
              <a:ext uri="{C183D7F6-B498-43B3-948B-1728B52AA6E4}">
                <adec:decorative xmlns:adec="http://schemas.microsoft.com/office/drawing/2017/decorative" val="1"/>
              </a:ext>
            </a:extLst>
          </p:cNvPr>
          <p:cNvSpPr/>
          <p:nvPr/>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racle Logo" descr="Oracle Logo">
            <a:extLst>
              <a:ext uri="{FF2B5EF4-FFF2-40B4-BE49-F238E27FC236}">
                <a16:creationId xmlns:a16="http://schemas.microsoft.com/office/drawing/2014/main" id="{EE09A21F-D995-4EA6-5C5A-9FAE0B7EEED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12" name="Accent mark">
            <a:extLst>
              <a:ext uri="{FF2B5EF4-FFF2-40B4-BE49-F238E27FC236}">
                <a16:creationId xmlns:a16="http://schemas.microsoft.com/office/drawing/2014/main" id="{57F51822-1E20-2EBE-174E-9471FEAD97D8}"/>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7170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Cover_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3568EDC7-82E8-C0FD-23C9-5E2F85B327A1}"/>
              </a:ext>
            </a:extLst>
          </p:cNvPr>
          <p:cNvSpPr>
            <a:spLocks noGrp="1"/>
          </p:cNvSpPr>
          <p:nvPr>
            <p:ph type="ctrTitle" hasCustomPrompt="1"/>
          </p:nvPr>
        </p:nvSpPr>
        <p:spPr>
          <a:xfrm>
            <a:off x="79246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CX title (up to two lines) </a:t>
            </a:r>
            <a:br>
              <a:rPr lang="en-US" dirty="0"/>
            </a:br>
            <a:r>
              <a:rPr lang="en-US" dirty="0"/>
              <a:t>Oracle Sans Tab Bold</a:t>
            </a:r>
          </a:p>
        </p:txBody>
      </p:sp>
      <p:sp>
        <p:nvSpPr>
          <p:cNvPr id="7" name="Subhead">
            <a:extLst>
              <a:ext uri="{FF2B5EF4-FFF2-40B4-BE49-F238E27FC236}">
                <a16:creationId xmlns:a16="http://schemas.microsoft.com/office/drawing/2014/main" id="{061B9EB2-A1F6-2571-35A5-B192ACB03AE1}"/>
              </a:ext>
            </a:extLst>
          </p:cNvPr>
          <p:cNvSpPr>
            <a:spLocks noGrp="1"/>
          </p:cNvSpPr>
          <p:nvPr>
            <p:ph type="body" sz="quarter" idx="33" hasCustomPrompt="1"/>
          </p:nvPr>
        </p:nvSpPr>
        <p:spPr>
          <a:xfrm>
            <a:off x="79246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6F8D591A-4D00-D5F4-4A83-1E71D6FEAED4}"/>
              </a:ext>
            </a:extLst>
          </p:cNvPr>
          <p:cNvSpPr>
            <a:spLocks noGrp="1"/>
          </p:cNvSpPr>
          <p:nvPr>
            <p:ph type="body" sz="quarter" idx="35" hasCustomPrompt="1"/>
          </p:nvPr>
        </p:nvSpPr>
        <p:spPr>
          <a:xfrm>
            <a:off x="79246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10E9E6D4-F5CC-7C97-90BB-4EDFBE9AA1B7}"/>
              </a:ext>
            </a:extLst>
          </p:cNvPr>
          <p:cNvSpPr>
            <a:spLocks noGrp="1"/>
          </p:cNvSpPr>
          <p:nvPr>
            <p:ph type="body" sz="quarter" idx="34" hasCustomPrompt="1"/>
          </p:nvPr>
        </p:nvSpPr>
        <p:spPr>
          <a:xfrm>
            <a:off x="79246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350795E3-D122-12B5-7C04-44DCB3D36801}"/>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15748CF8-F274-FB47-CAED-F7B6DBFAB058}"/>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495B2ADA-461A-FD6A-5CF8-C6DF73B366A2}"/>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10" name="Oracle Logo" descr="Oracle Logo">
            <a:extLst>
              <a:ext uri="{FF2B5EF4-FFF2-40B4-BE49-F238E27FC236}">
                <a16:creationId xmlns:a16="http://schemas.microsoft.com/office/drawing/2014/main" id="{72096009-10CC-D3A8-D651-A6324946E61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2" name="Accent mark">
            <a:extLst>
              <a:ext uri="{FF2B5EF4-FFF2-40B4-BE49-F238E27FC236}">
                <a16:creationId xmlns:a16="http://schemas.microsoft.com/office/drawing/2014/main" id="{7E4F3939-5D2F-6AB9-8C71-5E770E6D42B8}"/>
              </a:ext>
              <a:ext uri="{C183D7F6-B498-43B3-948B-1728B52AA6E4}">
                <adec:decorative xmlns:adec="http://schemas.microsoft.com/office/drawing/2017/decorative" val="1"/>
              </a:ext>
            </a:extLst>
          </p:cNvPr>
          <p:cNvSpPr/>
          <p:nvPr/>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racle Logo" descr="Oracle Logo">
            <a:extLst>
              <a:ext uri="{FF2B5EF4-FFF2-40B4-BE49-F238E27FC236}">
                <a16:creationId xmlns:a16="http://schemas.microsoft.com/office/drawing/2014/main" id="{810C7E4E-8CBE-8A90-605C-8DA0856EF73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12" name="Accent mark">
            <a:extLst>
              <a:ext uri="{FF2B5EF4-FFF2-40B4-BE49-F238E27FC236}">
                <a16:creationId xmlns:a16="http://schemas.microsoft.com/office/drawing/2014/main" id="{75AB3922-9FCE-38E9-AC95-B5C1BF34B009}"/>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3083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Cover_9">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5888C5F5-89ED-967B-54C7-2A5658D93832}"/>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OCI and database title</a:t>
            </a:r>
            <a:br>
              <a:rPr lang="en-US" dirty="0"/>
            </a:br>
            <a:r>
              <a:rPr lang="en-US" dirty="0"/>
              <a:t>Oracle Sans Tab Bold</a:t>
            </a:r>
          </a:p>
        </p:txBody>
      </p:sp>
      <p:sp>
        <p:nvSpPr>
          <p:cNvPr id="7" name="Subhead">
            <a:extLst>
              <a:ext uri="{FF2B5EF4-FFF2-40B4-BE49-F238E27FC236}">
                <a16:creationId xmlns:a16="http://schemas.microsoft.com/office/drawing/2014/main" id="{AB3DC633-5D2F-CD08-25C4-AE0E6A2B5A5A}"/>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20484561-BBEE-F46D-7F67-EB225BA5D346}"/>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5A2D3ACC-958E-B38F-BE81-FBB225FDED02}"/>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E1DF1B72-C1BE-74C1-FB93-E6FBEBCD12EB}"/>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642B772F-C699-22CD-0BF9-575EC2076553}"/>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739DA1F-4B89-6385-9E78-4753D4109198}"/>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2" name="Oracle Logo" descr="Oracle Logo">
            <a:extLst>
              <a:ext uri="{FF2B5EF4-FFF2-40B4-BE49-F238E27FC236}">
                <a16:creationId xmlns:a16="http://schemas.microsoft.com/office/drawing/2014/main" id="{6365F65B-E40A-5E02-63EB-C3DBD8E73AF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11" name="Accent mark">
            <a:extLst>
              <a:ext uri="{FF2B5EF4-FFF2-40B4-BE49-F238E27FC236}">
                <a16:creationId xmlns:a16="http://schemas.microsoft.com/office/drawing/2014/main" id="{F974F57F-EE1C-2E13-9B52-D64DDE2DF988}"/>
              </a:ext>
              <a:ext uri="{C183D7F6-B498-43B3-948B-1728B52AA6E4}">
                <adec:decorative xmlns:adec="http://schemas.microsoft.com/office/drawing/2017/decorative" val="1"/>
              </a:ext>
            </a:extLst>
          </p:cNvPr>
          <p:cNvSpPr/>
          <p:nvPr/>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racle Logo" descr="Oracle Logo">
            <a:extLst>
              <a:ext uri="{FF2B5EF4-FFF2-40B4-BE49-F238E27FC236}">
                <a16:creationId xmlns:a16="http://schemas.microsoft.com/office/drawing/2014/main" id="{AF66B868-68EB-C36C-E722-7F1C53F7981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12" name="Accent mark">
            <a:extLst>
              <a:ext uri="{FF2B5EF4-FFF2-40B4-BE49-F238E27FC236}">
                <a16:creationId xmlns:a16="http://schemas.microsoft.com/office/drawing/2014/main" id="{E955E39B-DE6E-A2E5-079E-B8EC02074E78}"/>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69840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Cover_10">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792470" y="2148840"/>
            <a:ext cx="6217920" cy="1280160"/>
          </a:xfrm>
          <a:noFill/>
        </p:spPr>
        <p:txBody>
          <a:bodyPr vert="horz" wrap="square" lIns="0" tIns="0" rIns="0" bIns="91440" rtlCol="0" anchor="b">
            <a:noAutofit/>
          </a:bodyPr>
          <a:lstStyle>
            <a:lvl1pPr>
              <a:lnSpc>
                <a:spcPct val="100000"/>
              </a:lnSpc>
              <a:defRPr lang="en-US" sz="4000" b="1" dirty="0">
                <a:latin typeface="+mn-lt"/>
              </a:defRPr>
            </a:lvl1pPr>
          </a:lstStyle>
          <a:p>
            <a:pPr lvl="0">
              <a:lnSpc>
                <a:spcPct val="100000"/>
              </a:lnSpc>
            </a:pPr>
            <a:r>
              <a:rPr lang="en-US" dirty="0"/>
              <a:t>Developer Title</a:t>
            </a:r>
            <a:br>
              <a:rPr lang="en-US" dirty="0"/>
            </a:br>
            <a:r>
              <a:rPr lang="en-US" dirty="0"/>
              <a:t>Oracle Sans Tab</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792470" y="3519553"/>
            <a:ext cx="621792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792470" y="4544568"/>
            <a:ext cx="5077970" cy="266291"/>
          </a:xfrm>
          <a:prstGeom prst="rect">
            <a:avLst/>
          </a:prstGeom>
          <a:noFill/>
        </p:spPr>
        <p:txBody>
          <a:bodyPr>
            <a:noAutofit/>
          </a:bodyPr>
          <a:lstStyle>
            <a:lvl1pPr>
              <a:lnSpc>
                <a:spcPct val="100000"/>
              </a:lnSpc>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792470" y="4882896"/>
            <a:ext cx="5077970" cy="895181"/>
          </a:xfrm>
          <a:prstGeom prst="rect">
            <a:avLst/>
          </a:prstGeom>
          <a:noFill/>
        </p:spPr>
        <p:txBody>
          <a:bodyPr>
            <a:noAutofit/>
          </a:bodyPr>
          <a:lstStyle>
            <a:lvl1pPr>
              <a:lnSpc>
                <a:spcPct val="100000"/>
              </a:lnSpc>
              <a:defRPr/>
            </a:lvl1pPr>
          </a:lstStyle>
          <a:p>
            <a:pPr lvl="0"/>
            <a:r>
              <a:rPr lang="en-US" dirty="0"/>
              <a:t>Presenter’s Title</a:t>
            </a:r>
          </a:p>
          <a:p>
            <a:pPr lvl="0"/>
            <a:r>
              <a:rPr lang="en-US" dirty="0"/>
              <a:t>Organization, Division or Business Unit</a:t>
            </a:r>
          </a:p>
          <a:p>
            <a:pPr lvl="0"/>
            <a:r>
              <a:rPr lang="en-US" dirty="0"/>
              <a:t>Month 00, 2023</a:t>
            </a:r>
          </a:p>
        </p:txBody>
      </p:sp>
      <p:pic>
        <p:nvPicPr>
          <p:cNvPr id="14" name="Oracle Logo" descr="Oracle Logo">
            <a:extLst>
              <a:ext uri="{FF2B5EF4-FFF2-40B4-BE49-F238E27FC236}">
                <a16:creationId xmlns:a16="http://schemas.microsoft.com/office/drawing/2014/main" id="{90869BEA-7CC8-4176-A565-8203484F77D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5" name="Slide Number Placeholder 4">
            <a:extLst>
              <a:ext uri="{FF2B5EF4-FFF2-40B4-BE49-F238E27FC236}">
                <a16:creationId xmlns:a16="http://schemas.microsoft.com/office/drawing/2014/main" id="{3DCCBFFD-1208-DC98-6F83-AD17B21EFDE4}"/>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9C95C387-C6B6-B09D-D9C1-A530A566B205}"/>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81CE87F9-CC9A-B7B1-715A-1FC35C2906A5}"/>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834756B5-7E88-686B-81C7-9145FA6393AA}"/>
              </a:ext>
              <a:ext uri="{C183D7F6-B498-43B3-948B-1728B52AA6E4}">
                <adec:decorative xmlns:adec="http://schemas.microsoft.com/office/drawing/2017/decorative" val="1"/>
              </a:ext>
            </a:extLst>
          </p:cNvPr>
          <p:cNvSpPr/>
          <p:nvPr/>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racle Logo" descr="Oracle Logo">
            <a:extLst>
              <a:ext uri="{FF2B5EF4-FFF2-40B4-BE49-F238E27FC236}">
                <a16:creationId xmlns:a16="http://schemas.microsoft.com/office/drawing/2014/main" id="{31ED686E-A95E-D5C1-58DA-9A905A54DBD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7" name="Accent mark">
            <a:extLst>
              <a:ext uri="{FF2B5EF4-FFF2-40B4-BE49-F238E27FC236}">
                <a16:creationId xmlns:a16="http://schemas.microsoft.com/office/drawing/2014/main" id="{68B460A5-DD4B-7C8C-B436-84B3DE60D68B}"/>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310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Section-full-image">
    <p:bg>
      <p:bgPr>
        <a:solidFill>
          <a:schemeClr val="bg2"/>
        </a:solidFill>
        <a:effectLst/>
      </p:bgPr>
    </p:bg>
    <p:spTree>
      <p:nvGrpSpPr>
        <p:cNvPr id="1" name=""/>
        <p:cNvGrpSpPr/>
        <p:nvPr/>
      </p:nvGrpSpPr>
      <p:grpSpPr>
        <a:xfrm>
          <a:off x="0" y="0"/>
          <a:ext cx="0" cy="0"/>
          <a:chOff x="0" y="0"/>
          <a:chExt cx="0" cy="0"/>
        </a:xfrm>
      </p:grpSpPr>
      <p:sp>
        <p:nvSpPr>
          <p:cNvPr id="2" name="Gradient overlay">
            <a:extLst>
              <a:ext uri="{FF2B5EF4-FFF2-40B4-BE49-F238E27FC236}">
                <a16:creationId xmlns:a16="http://schemas.microsoft.com/office/drawing/2014/main" id="{02A90784-90AA-1B27-460D-B876463465E4}"/>
              </a:ext>
            </a:extLst>
          </p:cNvPr>
          <p:cNvSpPr>
            <a:spLocks/>
          </p:cNvSpPr>
          <p:nvPr/>
        </p:nvSpPr>
        <p:spPr>
          <a:xfrm>
            <a:off x="0" y="0"/>
            <a:ext cx="7467585" cy="6858000"/>
          </a:xfrm>
          <a:prstGeom prst="rect">
            <a:avLst/>
          </a:prstGeom>
          <a:gradFill>
            <a:gsLst>
              <a:gs pos="69000">
                <a:srgbClr val="2A2F2F">
                  <a:alpha val="70000"/>
                </a:srgbClr>
              </a:gs>
              <a:gs pos="0">
                <a:schemeClr val="bg1"/>
              </a:gs>
              <a:gs pos="100000">
                <a:schemeClr val="bg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a:extLst>
              <a:ext uri="{FF2B5EF4-FFF2-40B4-BE49-F238E27FC236}">
                <a16:creationId xmlns:a16="http://schemas.microsoft.com/office/drawing/2014/main" id="{2A8370DC-7E17-3B48-B968-7FBF1A513E5D}"/>
              </a:ext>
            </a:extLst>
          </p:cNvPr>
          <p:cNvSpPr>
            <a:spLocks noGrp="1"/>
          </p:cNvSpPr>
          <p:nvPr>
            <p:ph type="title" hasCustomPrompt="1"/>
          </p:nvPr>
        </p:nvSpPr>
        <p:spPr>
          <a:xfrm>
            <a:off x="768871" y="2337132"/>
            <a:ext cx="6217920" cy="1280160"/>
          </a:xfrm>
          <a:noFill/>
        </p:spPr>
        <p:txBody>
          <a:bodyPr vert="horz" wrap="square" lIns="0" tIns="0" rIns="0" bIns="0" rtlCol="0" anchor="b">
            <a:noAutofit/>
          </a:bodyPr>
          <a:lstStyle>
            <a:lvl1pPr>
              <a:lnSpc>
                <a:spcPct val="100000"/>
              </a:lnSpc>
              <a:defRPr lang="en-US" sz="4000" b="1" i="0" dirty="0">
                <a:solidFill>
                  <a:schemeClr val="tx1"/>
                </a:solidFill>
                <a:latin typeface="Oracle Sans Tab" panose="020B0503020204020204" pitchFamily="34" charset="0"/>
              </a:defRPr>
            </a:lvl1pPr>
          </a:lstStyle>
          <a:p>
            <a:pPr lvl="0">
              <a:lnSpc>
                <a:spcPct val="100000"/>
              </a:lnSpc>
            </a:pPr>
            <a:r>
              <a:rPr lang="en-US" dirty="0"/>
              <a:t>Cross-pillar, Industries, and General Divider Title</a:t>
            </a:r>
          </a:p>
        </p:txBody>
      </p:sp>
      <p:sp>
        <p:nvSpPr>
          <p:cNvPr id="11" name="Slide Number Placeholder 7">
            <a:extLst>
              <a:ext uri="{FF2B5EF4-FFF2-40B4-BE49-F238E27FC236}">
                <a16:creationId xmlns:a16="http://schemas.microsoft.com/office/drawing/2014/main" id="{F080221B-C8EC-00E9-AA2D-F8C154AA3CA5}"/>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13" name="Footer Placeholder 4">
            <a:extLst>
              <a:ext uri="{FF2B5EF4-FFF2-40B4-BE49-F238E27FC236}">
                <a16:creationId xmlns:a16="http://schemas.microsoft.com/office/drawing/2014/main" id="{6C539CEF-A482-43F9-5E0C-FBA849CD6ADB}"/>
              </a:ext>
            </a:extLst>
          </p:cNvPr>
          <p:cNvSpPr>
            <a:spLocks noGrp="1"/>
          </p:cNvSpPr>
          <p:nvPr>
            <p:ph type="ftr" sz="quarter" idx="11"/>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15" name="Date Placeholder 2">
            <a:extLst>
              <a:ext uri="{FF2B5EF4-FFF2-40B4-BE49-F238E27FC236}">
                <a16:creationId xmlns:a16="http://schemas.microsoft.com/office/drawing/2014/main" id="{F9083701-4310-37DF-B760-F9C5578E1E79}"/>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sp>
        <p:nvSpPr>
          <p:cNvPr id="4" name="Subhead">
            <a:extLst>
              <a:ext uri="{FF2B5EF4-FFF2-40B4-BE49-F238E27FC236}">
                <a16:creationId xmlns:a16="http://schemas.microsoft.com/office/drawing/2014/main" id="{AC267B18-559A-5001-F10C-C0FCF070F435}"/>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3" name="Gradient overlay">
            <a:extLst>
              <a:ext uri="{FF2B5EF4-FFF2-40B4-BE49-F238E27FC236}">
                <a16:creationId xmlns:a16="http://schemas.microsoft.com/office/drawing/2014/main" id="{C73663E6-5A39-9B2F-40EB-7DD21A4D0DF1}"/>
              </a:ext>
            </a:extLst>
          </p:cNvPr>
          <p:cNvSpPr>
            <a:spLocks/>
          </p:cNvSpPr>
          <p:nvPr userDrawn="1"/>
        </p:nvSpPr>
        <p:spPr>
          <a:xfrm>
            <a:off x="0" y="0"/>
            <a:ext cx="7467585" cy="6858000"/>
          </a:xfrm>
          <a:prstGeom prst="rect">
            <a:avLst/>
          </a:prstGeom>
          <a:gradFill>
            <a:gsLst>
              <a:gs pos="69000">
                <a:srgbClr val="2A2F2F">
                  <a:alpha val="70000"/>
                </a:srgbClr>
              </a:gs>
              <a:gs pos="0">
                <a:schemeClr val="bg1"/>
              </a:gs>
              <a:gs pos="100000">
                <a:schemeClr val="bg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0069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Light - Divider_Image">
    <p:bg>
      <p:bgRef idx="1001">
        <a:schemeClr val="bg2"/>
      </p:bgRef>
    </p:bg>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DE8EE698-DD9E-FCA6-2E7D-4B8B85A548EA}"/>
              </a:ext>
            </a:extLst>
          </p:cNvPr>
          <p:cNvSpPr>
            <a:spLocks noGrp="1"/>
          </p:cNvSpPr>
          <p:nvPr>
            <p:ph type="title" hasCustomPrompt="1"/>
          </p:nvPr>
        </p:nvSpPr>
        <p:spPr>
          <a:xfrm>
            <a:off x="768871" y="2337132"/>
            <a:ext cx="43213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General divider with image</a:t>
            </a:r>
          </a:p>
        </p:txBody>
      </p:sp>
      <p:sp>
        <p:nvSpPr>
          <p:cNvPr id="16" name="Picture Placeholder 15">
            <a:extLst>
              <a:ext uri="{FF2B5EF4-FFF2-40B4-BE49-F238E27FC236}">
                <a16:creationId xmlns:a16="http://schemas.microsoft.com/office/drawing/2014/main" id="{7A66C82B-D6A6-34D6-659C-66E009B70507}"/>
              </a:ext>
            </a:extLst>
          </p:cNvPr>
          <p:cNvSpPr>
            <a:spLocks noGrp="1"/>
          </p:cNvSpPr>
          <p:nvPr>
            <p:ph type="pic" sz="quarter" idx="34" hasCustomPrompt="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5699731 w 6096000"/>
              <a:gd name="connsiteY3" fmla="*/ 6858000 h 6858000"/>
              <a:gd name="connsiteX4" fmla="*/ 5699731 w 6096000"/>
              <a:gd name="connsiteY4" fmla="*/ 6464808 h 6858000"/>
              <a:gd name="connsiteX5" fmla="*/ 5306539 w 6096000"/>
              <a:gd name="connsiteY5" fmla="*/ 6464808 h 6858000"/>
              <a:gd name="connsiteX6" fmla="*/ 5306539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6858000"/>
                </a:lnTo>
                <a:lnTo>
                  <a:pt x="5699731" y="6858000"/>
                </a:lnTo>
                <a:lnTo>
                  <a:pt x="5699731" y="6464808"/>
                </a:lnTo>
                <a:lnTo>
                  <a:pt x="5306539" y="6464808"/>
                </a:lnTo>
                <a:lnTo>
                  <a:pt x="5306539" y="6858000"/>
                </a:lnTo>
                <a:lnTo>
                  <a:pt x="0" y="6858000"/>
                </a:lnTo>
                <a:close/>
              </a:path>
            </a:pathLst>
          </a:custGeom>
          <a:solidFill>
            <a:srgbClr val="AEA8A2"/>
          </a:solidFill>
        </p:spPr>
        <p:txBody>
          <a:bodyPr wrap="square" lIns="72000" tIns="72000" rIns="0">
            <a:noAutofit/>
          </a:bodyPr>
          <a:lstStyle>
            <a:lvl1pPr algn="ctr">
              <a:defRPr sz="1400" b="0" i="0">
                <a:solidFill>
                  <a:srgbClr val="2A2F2F"/>
                </a:solidFill>
                <a:latin typeface="Oracle Sans Tab" panose="020B0503020204020204" pitchFamily="34" charset="0"/>
                <a:cs typeface="Oracle Sans Tab" panose="020B0503020204020204" pitchFamily="34" charset="0"/>
              </a:defRPr>
            </a:lvl1pPr>
          </a:lstStyle>
          <a:p>
            <a:r>
              <a:rPr lang="en-US" dirty="0"/>
              <a:t>Click to add photo or illustration</a:t>
            </a:r>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a:xfrm>
            <a:off x="6873138" y="6997377"/>
            <a:ext cx="2743200" cy="363500"/>
          </a:xfrm>
        </p:spPr>
        <p:txBody>
          <a:bodyPr/>
          <a:lstStyle/>
          <a:p>
            <a:r>
              <a:rPr lang="en-IN"/>
              <a:t>[Date]</a:t>
            </a:r>
            <a:endParaRPr lang="en-US" dirty="0"/>
          </a:p>
        </p:txBody>
      </p:sp>
      <p:sp>
        <p:nvSpPr>
          <p:cNvPr id="17" name="Rectangle 16">
            <a:extLst>
              <a:ext uri="{FF2B5EF4-FFF2-40B4-BE49-F238E27FC236}">
                <a16:creationId xmlns:a16="http://schemas.microsoft.com/office/drawing/2014/main" id="{4C4BAD36-D319-E820-410D-209A9A879A6E}"/>
              </a:ext>
            </a:extLst>
          </p:cNvPr>
          <p:cNvSpPr/>
          <p:nvPr/>
        </p:nvSpPr>
        <p:spPr>
          <a:xfrm>
            <a:off x="11399462" y="6450195"/>
            <a:ext cx="411480" cy="411480"/>
          </a:xfrm>
          <a:prstGeom prst="rect">
            <a:avLst/>
          </a:prstGeom>
          <a:solidFill>
            <a:srgbClr val="B7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Tag" descr="A small square in Oracle Red with the Oracle logo in the center in white">
            <a:extLst>
              <a:ext uri="{FF2B5EF4-FFF2-40B4-BE49-F238E27FC236}">
                <a16:creationId xmlns:a16="http://schemas.microsoft.com/office/drawing/2014/main" id="{DA013C64-ED63-DD03-9BE1-52DA3F10B52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9" name="Accent mark">
            <a:extLst>
              <a:ext uri="{FF2B5EF4-FFF2-40B4-BE49-F238E27FC236}">
                <a16:creationId xmlns:a16="http://schemas.microsoft.com/office/drawing/2014/main" id="{EF7E4D86-EF60-0FEC-3E94-F74C96841A9C}"/>
              </a:ext>
              <a:ext uri="{C183D7F6-B498-43B3-948B-1728B52AA6E4}">
                <adec:decorative xmlns:adec="http://schemas.microsoft.com/office/drawing/2017/decorative" val="1"/>
              </a:ext>
            </a:extLst>
          </p:cNvPr>
          <p:cNvSpPr/>
          <p:nvPr/>
        </p:nvSpPr>
        <p:spPr>
          <a:xfrm>
            <a:off x="776689" y="3867907"/>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head">
            <a:extLst>
              <a:ext uri="{FF2B5EF4-FFF2-40B4-BE49-F238E27FC236}">
                <a16:creationId xmlns:a16="http://schemas.microsoft.com/office/drawing/2014/main" id="{A763B6F6-4DFA-26D0-D8A9-4B0B1409391D}"/>
              </a:ext>
            </a:extLst>
          </p:cNvPr>
          <p:cNvSpPr>
            <a:spLocks noGrp="1"/>
          </p:cNvSpPr>
          <p:nvPr>
            <p:ph type="body" sz="quarter" idx="33" hasCustomPrompt="1"/>
          </p:nvPr>
        </p:nvSpPr>
        <p:spPr>
          <a:xfrm>
            <a:off x="776689" y="4135193"/>
            <a:ext cx="438912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4" name="Rectangle 3">
            <a:extLst>
              <a:ext uri="{FF2B5EF4-FFF2-40B4-BE49-F238E27FC236}">
                <a16:creationId xmlns:a16="http://schemas.microsoft.com/office/drawing/2014/main" id="{84A4B043-53E0-22D8-F87A-A2CB8A9AAD63}"/>
              </a:ext>
            </a:extLst>
          </p:cNvPr>
          <p:cNvSpPr/>
          <p:nvPr userDrawn="1"/>
        </p:nvSpPr>
        <p:spPr>
          <a:xfrm>
            <a:off x="11399462" y="6450195"/>
            <a:ext cx="411480" cy="411480"/>
          </a:xfrm>
          <a:prstGeom prst="rect">
            <a:avLst/>
          </a:prstGeom>
          <a:solidFill>
            <a:srgbClr val="B7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Tag" descr="A small square in Oracle Red with the Oracle logo in the center in white">
            <a:extLst>
              <a:ext uri="{FF2B5EF4-FFF2-40B4-BE49-F238E27FC236}">
                <a16:creationId xmlns:a16="http://schemas.microsoft.com/office/drawing/2014/main" id="{3B814162-B238-404F-8F5B-E7D7E68354A5}"/>
              </a:ext>
              <a:ext uri="{C183D7F6-B498-43B3-948B-1728B52AA6E4}">
                <adec:decorative xmlns:adec="http://schemas.microsoft.com/office/drawing/2017/decorative" val="0"/>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11" name="Accent mark">
            <a:extLst>
              <a:ext uri="{FF2B5EF4-FFF2-40B4-BE49-F238E27FC236}">
                <a16:creationId xmlns:a16="http://schemas.microsoft.com/office/drawing/2014/main" id="{82B47966-4A2D-8287-DFB4-626FF1F66649}"/>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3658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Cover_10">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792470" y="2148840"/>
            <a:ext cx="6217920" cy="1280160"/>
          </a:xfrm>
          <a:noFill/>
        </p:spPr>
        <p:txBody>
          <a:bodyPr vert="horz" wrap="square" lIns="0" tIns="0" rIns="0" bIns="91440" rtlCol="0" anchor="b">
            <a:noAutofit/>
          </a:bodyPr>
          <a:lstStyle>
            <a:lvl1pPr>
              <a:lnSpc>
                <a:spcPct val="100000"/>
              </a:lnSpc>
              <a:defRPr lang="en-US" sz="4000" b="1" dirty="0">
                <a:latin typeface="+mn-lt"/>
              </a:defRPr>
            </a:lvl1pPr>
          </a:lstStyle>
          <a:p>
            <a:pPr lvl="0">
              <a:lnSpc>
                <a:spcPct val="100000"/>
              </a:lnSpc>
            </a:pPr>
            <a:r>
              <a:rPr lang="en-US" dirty="0"/>
              <a:t>Developer Title</a:t>
            </a:r>
            <a:br>
              <a:rPr lang="en-US" dirty="0"/>
            </a:br>
            <a:r>
              <a:rPr lang="en-US" dirty="0"/>
              <a:t>Oracle Sans Tab</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792470" y="3519553"/>
            <a:ext cx="621792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792470" y="4544568"/>
            <a:ext cx="5077970" cy="266291"/>
          </a:xfrm>
          <a:prstGeom prst="rect">
            <a:avLst/>
          </a:prstGeom>
          <a:noFill/>
        </p:spPr>
        <p:txBody>
          <a:bodyPr>
            <a:noAutofit/>
          </a:bodyPr>
          <a:lstStyle>
            <a:lvl1pPr>
              <a:lnSpc>
                <a:spcPct val="100000"/>
              </a:lnSpc>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792470" y="4882896"/>
            <a:ext cx="5077970" cy="895181"/>
          </a:xfrm>
          <a:prstGeom prst="rect">
            <a:avLst/>
          </a:prstGeom>
          <a:noFill/>
        </p:spPr>
        <p:txBody>
          <a:bodyPr>
            <a:noAutofit/>
          </a:bodyPr>
          <a:lstStyle>
            <a:lvl1pPr>
              <a:lnSpc>
                <a:spcPct val="100000"/>
              </a:lnSpc>
              <a:defRPr/>
            </a:lvl1pPr>
          </a:lstStyle>
          <a:p>
            <a:pPr lvl="0"/>
            <a:r>
              <a:rPr lang="en-US" dirty="0"/>
              <a:t>Presenter’s Title</a:t>
            </a:r>
          </a:p>
          <a:p>
            <a:pPr lvl="0"/>
            <a:r>
              <a:rPr lang="en-US" dirty="0"/>
              <a:t>Organization, Division or Business Unit</a:t>
            </a:r>
          </a:p>
          <a:p>
            <a:pPr lvl="0"/>
            <a:r>
              <a:rPr lang="en-US" dirty="0"/>
              <a:t>Month 00, 2023</a:t>
            </a:r>
          </a:p>
        </p:txBody>
      </p:sp>
      <p:pic>
        <p:nvPicPr>
          <p:cNvPr id="14" name="Oracle Logo" descr="Oracle Logo">
            <a:extLst>
              <a:ext uri="{FF2B5EF4-FFF2-40B4-BE49-F238E27FC236}">
                <a16:creationId xmlns:a16="http://schemas.microsoft.com/office/drawing/2014/main" id="{90869BEA-7CC8-4176-A565-8203484F77D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5" name="Slide Number Placeholder 4">
            <a:extLst>
              <a:ext uri="{FF2B5EF4-FFF2-40B4-BE49-F238E27FC236}">
                <a16:creationId xmlns:a16="http://schemas.microsoft.com/office/drawing/2014/main" id="{3DCCBFFD-1208-DC98-6F83-AD17B21EFDE4}"/>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9C95C387-C6B6-B09D-D9C1-A530A566B205}"/>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81CE87F9-CC9A-B7B1-715A-1FC35C2906A5}"/>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834756B5-7E88-686B-81C7-9145FA6393AA}"/>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70181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Dark- Divider_Image">
    <p:bg>
      <p:bgRef idx="1001">
        <a:schemeClr val="bg2"/>
      </p:bgRef>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A66C82B-D6A6-34D6-659C-66E009B70507}"/>
              </a:ext>
            </a:extLst>
          </p:cNvPr>
          <p:cNvSpPr>
            <a:spLocks noGrp="1"/>
          </p:cNvSpPr>
          <p:nvPr>
            <p:ph type="pic" sz="quarter" idx="34" hasCustomPrompt="1"/>
          </p:nvPr>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5699731 w 6096000"/>
              <a:gd name="connsiteY3" fmla="*/ 6858000 h 6858000"/>
              <a:gd name="connsiteX4" fmla="*/ 5699731 w 6096000"/>
              <a:gd name="connsiteY4" fmla="*/ 6464808 h 6858000"/>
              <a:gd name="connsiteX5" fmla="*/ 5306539 w 6096000"/>
              <a:gd name="connsiteY5" fmla="*/ 6464808 h 6858000"/>
              <a:gd name="connsiteX6" fmla="*/ 5306539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6858000"/>
                </a:lnTo>
                <a:lnTo>
                  <a:pt x="5699731" y="6858000"/>
                </a:lnTo>
                <a:lnTo>
                  <a:pt x="5699731" y="6464808"/>
                </a:lnTo>
                <a:lnTo>
                  <a:pt x="5306539" y="6464808"/>
                </a:lnTo>
                <a:lnTo>
                  <a:pt x="5306539" y="6858000"/>
                </a:lnTo>
                <a:lnTo>
                  <a:pt x="0" y="6858000"/>
                </a:lnTo>
                <a:close/>
              </a:path>
            </a:pathLst>
          </a:custGeom>
          <a:solidFill>
            <a:srgbClr val="AEA8A2"/>
          </a:solidFill>
        </p:spPr>
        <p:txBody>
          <a:bodyPr wrap="square" lIns="72000" tIns="72000" rIns="0">
            <a:noAutofit/>
          </a:bodyPr>
          <a:lstStyle>
            <a:lvl1pPr algn="ctr">
              <a:defRPr sz="1400" b="0" i="0">
                <a:solidFill>
                  <a:srgbClr val="2A2F2F"/>
                </a:solidFill>
                <a:latin typeface="Oracle Sans Tab" panose="020B0503020204020204" pitchFamily="34" charset="0"/>
                <a:cs typeface="Oracle Sans Tab" panose="020B0503020204020204" pitchFamily="34" charset="0"/>
              </a:defRPr>
            </a:lvl1pPr>
          </a:lstStyle>
          <a:p>
            <a:r>
              <a:rPr lang="en-US" dirty="0"/>
              <a:t>Click to add photo or illustration</a:t>
            </a:r>
          </a:p>
        </p:txBody>
      </p:sp>
      <p:sp>
        <p:nvSpPr>
          <p:cNvPr id="7" name="Title 5">
            <a:extLst>
              <a:ext uri="{FF2B5EF4-FFF2-40B4-BE49-F238E27FC236}">
                <a16:creationId xmlns:a16="http://schemas.microsoft.com/office/drawing/2014/main" id="{DE8EE698-DD9E-FCA6-2E7D-4B8B85A548EA}"/>
              </a:ext>
            </a:extLst>
          </p:cNvPr>
          <p:cNvSpPr>
            <a:spLocks noGrp="1"/>
          </p:cNvSpPr>
          <p:nvPr>
            <p:ph type="title" hasCustomPrompt="1"/>
          </p:nvPr>
        </p:nvSpPr>
        <p:spPr>
          <a:xfrm>
            <a:off x="768871" y="2337132"/>
            <a:ext cx="4389120" cy="1280160"/>
          </a:xfrm>
          <a:noFill/>
        </p:spPr>
        <p:txBody>
          <a:bodyPr vert="horz" wrap="square" lIns="0" tIns="0" rIns="0" bIns="0" rtlCol="0" anchor="b">
            <a:noAutofit/>
          </a:bodyPr>
          <a:lstStyle>
            <a:lvl1pPr>
              <a:lnSpc>
                <a:spcPct val="95000"/>
              </a:lnSpc>
              <a:defRPr lang="en-US" sz="4000" b="1" i="0" dirty="0">
                <a:latin typeface="Oracle Sans Tab" panose="020B0503020204020204" pitchFamily="34" charset="0"/>
              </a:defRPr>
            </a:lvl1pPr>
          </a:lstStyle>
          <a:p>
            <a:pPr lvl="0">
              <a:lnSpc>
                <a:spcPct val="100000"/>
              </a:lnSpc>
            </a:pPr>
            <a:r>
              <a:rPr lang="en-US" dirty="0"/>
              <a:t>General divider with image</a:t>
            </a:r>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a:xfrm>
            <a:off x="6873138" y="6905938"/>
            <a:ext cx="2743200" cy="363500"/>
          </a:xfrm>
        </p:spPr>
        <p:txBody>
          <a:bodyPr/>
          <a:lstStyle/>
          <a:p>
            <a:r>
              <a:rPr lang="en-IN"/>
              <a:t>[Date]</a:t>
            </a:r>
            <a:endParaRPr lang="en-US" dirty="0"/>
          </a:p>
        </p:txBody>
      </p:sp>
      <p:sp>
        <p:nvSpPr>
          <p:cNvPr id="17" name="Rectangle 16">
            <a:extLst>
              <a:ext uri="{FF2B5EF4-FFF2-40B4-BE49-F238E27FC236}">
                <a16:creationId xmlns:a16="http://schemas.microsoft.com/office/drawing/2014/main" id="{4C4BAD36-D319-E820-410D-209A9A879A6E}"/>
              </a:ext>
            </a:extLst>
          </p:cNvPr>
          <p:cNvSpPr/>
          <p:nvPr/>
        </p:nvSpPr>
        <p:spPr>
          <a:xfrm>
            <a:off x="11399462" y="6450195"/>
            <a:ext cx="411480" cy="411480"/>
          </a:xfrm>
          <a:prstGeom prst="rect">
            <a:avLst/>
          </a:prstGeom>
          <a:solidFill>
            <a:srgbClr val="B7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Tag" descr="A small square in Oracle Red with the Oracle logo in the center in white">
            <a:extLst>
              <a:ext uri="{FF2B5EF4-FFF2-40B4-BE49-F238E27FC236}">
                <a16:creationId xmlns:a16="http://schemas.microsoft.com/office/drawing/2014/main" id="{DA013C64-ED63-DD03-9BE1-52DA3F10B52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2" name="Accent mark">
            <a:extLst>
              <a:ext uri="{FF2B5EF4-FFF2-40B4-BE49-F238E27FC236}">
                <a16:creationId xmlns:a16="http://schemas.microsoft.com/office/drawing/2014/main" id="{D8947E02-814A-79D0-C68B-4A7749394CC0}"/>
              </a:ext>
              <a:ext uri="{C183D7F6-B498-43B3-948B-1728B52AA6E4}">
                <adec:decorative xmlns:adec="http://schemas.microsoft.com/office/drawing/2017/decorative" val="1"/>
              </a:ext>
            </a:extLst>
          </p:cNvPr>
          <p:cNvSpPr/>
          <p:nvPr/>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head">
            <a:extLst>
              <a:ext uri="{FF2B5EF4-FFF2-40B4-BE49-F238E27FC236}">
                <a16:creationId xmlns:a16="http://schemas.microsoft.com/office/drawing/2014/main" id="{C91DD99A-805D-7654-58A3-D6532DB17964}"/>
              </a:ext>
            </a:extLst>
          </p:cNvPr>
          <p:cNvSpPr>
            <a:spLocks noGrp="1"/>
          </p:cNvSpPr>
          <p:nvPr>
            <p:ph type="body" sz="quarter" idx="33" hasCustomPrompt="1"/>
          </p:nvPr>
        </p:nvSpPr>
        <p:spPr>
          <a:xfrm>
            <a:off x="776689" y="4135193"/>
            <a:ext cx="438912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9" name="Rectangle 8">
            <a:extLst>
              <a:ext uri="{FF2B5EF4-FFF2-40B4-BE49-F238E27FC236}">
                <a16:creationId xmlns:a16="http://schemas.microsoft.com/office/drawing/2014/main" id="{0A9475A2-0D92-6A37-D1C3-6AC4022A7D5D}"/>
              </a:ext>
            </a:extLst>
          </p:cNvPr>
          <p:cNvSpPr/>
          <p:nvPr userDrawn="1"/>
        </p:nvSpPr>
        <p:spPr>
          <a:xfrm>
            <a:off x="11399462" y="6450195"/>
            <a:ext cx="411480" cy="411480"/>
          </a:xfrm>
          <a:prstGeom prst="rect">
            <a:avLst/>
          </a:prstGeom>
          <a:solidFill>
            <a:srgbClr val="B7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Tag" descr="A small square in Oracle Red with the Oracle logo in the center in white">
            <a:extLst>
              <a:ext uri="{FF2B5EF4-FFF2-40B4-BE49-F238E27FC236}">
                <a16:creationId xmlns:a16="http://schemas.microsoft.com/office/drawing/2014/main" id="{46CEB9B2-D437-E9B0-7E75-7498FCD4A75C}"/>
              </a:ext>
              <a:ext uri="{C183D7F6-B498-43B3-948B-1728B52AA6E4}">
                <adec:decorative xmlns:adec="http://schemas.microsoft.com/office/drawing/2017/decorative" val="0"/>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11" name="Accent mark">
            <a:extLst>
              <a:ext uri="{FF2B5EF4-FFF2-40B4-BE49-F238E27FC236}">
                <a16:creationId xmlns:a16="http://schemas.microsoft.com/office/drawing/2014/main" id="{CD790853-1473-578B-BCD0-5D0A6990A6FF}"/>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8699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Light - Divider">
    <p:bg>
      <p:bgRef idx="1001">
        <a:schemeClr val="bg2"/>
      </p:bgRef>
    </p:bg>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1789F089-C8C8-AD9E-8C9E-E12DE8E679BF}"/>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Cross-pillar, Industries, and General Divider Title</a:t>
            </a:r>
          </a:p>
        </p:txBody>
      </p:sp>
      <p:sp>
        <p:nvSpPr>
          <p:cNvPr id="10" name="Subhead">
            <a:extLst>
              <a:ext uri="{FF2B5EF4-FFF2-40B4-BE49-F238E27FC236}">
                <a16:creationId xmlns:a16="http://schemas.microsoft.com/office/drawing/2014/main" id="{7698EDA6-BDA7-E689-E9CF-BD4E37893702}"/>
              </a:ext>
            </a:extLst>
          </p:cNvPr>
          <p:cNvSpPr>
            <a:spLocks noGrp="1"/>
          </p:cNvSpPr>
          <p:nvPr>
            <p:ph type="body" sz="quarter" idx="33" hasCustomPrompt="1"/>
          </p:nvPr>
        </p:nvSpPr>
        <p:spPr>
          <a:xfrm>
            <a:off x="776689" y="4135193"/>
            <a:ext cx="621792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pic>
        <p:nvPicPr>
          <p:cNvPr id="15" name="Picture 14">
            <a:extLst>
              <a:ext uri="{FF2B5EF4-FFF2-40B4-BE49-F238E27FC236}">
                <a16:creationId xmlns:a16="http://schemas.microsoft.com/office/drawing/2014/main" id="{FB7783C8-17F8-DB45-1463-F645BB3FC448}"/>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l="44000"/>
          <a:stretch/>
        </p:blipFill>
        <p:spPr>
          <a:xfrm>
            <a:off x="5364488" y="0"/>
            <a:ext cx="6827512" cy="6858000"/>
          </a:xfrm>
          <a:prstGeom prst="rect">
            <a:avLst/>
          </a:prstGeom>
        </p:spPr>
      </p:pic>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a:xfrm>
            <a:off x="6873138" y="6905622"/>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93FBA7AF-1061-9E4C-9196-2D8F59748DFB}"/>
              </a:ext>
              <a:ext uri="{C183D7F6-B498-43B3-948B-1728B52AA6E4}">
                <adec:decorative xmlns:adec="http://schemas.microsoft.com/office/drawing/2017/decorative" val="1"/>
              </a:ext>
            </a:extLst>
          </p:cNvPr>
          <p:cNvSpPr/>
          <p:nvPr/>
        </p:nvSpPr>
        <p:spPr>
          <a:xfrm>
            <a:off x="776689" y="3867907"/>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5637466-B6C3-B714-0D2D-5D993978486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l="44000"/>
          <a:stretch/>
        </p:blipFill>
        <p:spPr>
          <a:xfrm>
            <a:off x="5364488" y="0"/>
            <a:ext cx="6827512" cy="6858000"/>
          </a:xfrm>
          <a:prstGeom prst="rect">
            <a:avLst/>
          </a:prstGeom>
        </p:spPr>
      </p:pic>
      <p:sp>
        <p:nvSpPr>
          <p:cNvPr id="7" name="Accent mark">
            <a:extLst>
              <a:ext uri="{FF2B5EF4-FFF2-40B4-BE49-F238E27FC236}">
                <a16:creationId xmlns:a16="http://schemas.microsoft.com/office/drawing/2014/main" id="{5C0B7E1C-0B9D-59F2-0C5B-AA9B78709356}"/>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4980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Dark - Divider">
    <p:bg>
      <p:bgPr>
        <a:solidFill>
          <a:schemeClr val="bg2"/>
        </a:solidFill>
        <a:effectLst/>
      </p:bgPr>
    </p:bg>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1232B6FB-CB36-8E10-0171-4DD434FB37AC}"/>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Cross-pillar, Industries, and General Divider Title</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82"/>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4000"/>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6"/>
            <a:ext cx="2743200" cy="363500"/>
          </a:xfrm>
        </p:spPr>
        <p:txBody>
          <a:bodyPr/>
          <a:lstStyle>
            <a:lvl1pPr>
              <a:defRPr>
                <a:noFill/>
              </a:defRPr>
            </a:lvl1pPr>
          </a:lstStyle>
          <a:p>
            <a:r>
              <a:rPr lang="en-IN"/>
              <a:t>[Date]</a:t>
            </a:r>
            <a:endParaRPr lang="en-US" dirty="0"/>
          </a:p>
        </p:txBody>
      </p:sp>
      <p:pic>
        <p:nvPicPr>
          <p:cNvPr id="15" name="Picture 14">
            <a:extLst>
              <a:ext uri="{FF2B5EF4-FFF2-40B4-BE49-F238E27FC236}">
                <a16:creationId xmlns:a16="http://schemas.microsoft.com/office/drawing/2014/main" id="{66160DD4-C190-5E08-0719-27C0571182DA}"/>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l="44000"/>
          <a:stretch/>
        </p:blipFill>
        <p:spPr>
          <a:xfrm>
            <a:off x="5364488" y="0"/>
            <a:ext cx="6827512" cy="6858000"/>
          </a:xfrm>
          <a:prstGeom prst="rect">
            <a:avLst/>
          </a:prstGeom>
        </p:spPr>
      </p:pic>
      <p:sp>
        <p:nvSpPr>
          <p:cNvPr id="2" name="Accent mark">
            <a:extLst>
              <a:ext uri="{FF2B5EF4-FFF2-40B4-BE49-F238E27FC236}">
                <a16:creationId xmlns:a16="http://schemas.microsoft.com/office/drawing/2014/main" id="{FCC5560E-F594-D1CD-5CDD-54514D4DAED9}"/>
              </a:ext>
              <a:ext uri="{C183D7F6-B498-43B3-948B-1728B52AA6E4}">
                <adec:decorative xmlns:adec="http://schemas.microsoft.com/office/drawing/2017/decorative" val="1"/>
              </a:ext>
            </a:extLst>
          </p:cNvPr>
          <p:cNvSpPr/>
          <p:nvPr/>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EEA6A3B-3AC8-77DC-0820-4579B7CECD5D}"/>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l="44000"/>
          <a:stretch/>
        </p:blipFill>
        <p:spPr>
          <a:xfrm>
            <a:off x="5364488" y="0"/>
            <a:ext cx="6827512" cy="6858000"/>
          </a:xfrm>
          <a:prstGeom prst="rect">
            <a:avLst/>
          </a:prstGeom>
        </p:spPr>
      </p:pic>
      <p:sp>
        <p:nvSpPr>
          <p:cNvPr id="7" name="Accent mark">
            <a:extLst>
              <a:ext uri="{FF2B5EF4-FFF2-40B4-BE49-F238E27FC236}">
                <a16:creationId xmlns:a16="http://schemas.microsoft.com/office/drawing/2014/main" id="{E587476E-AAF1-9440-DA44-D26EE6632F6A}"/>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2453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Divider_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Health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2"/>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B4CEE7C3-7EA8-C568-7AA2-03C7BCB4D729}"/>
              </a:ext>
              <a:ext uri="{C183D7F6-B498-43B3-948B-1728B52AA6E4}">
                <adec:decorative xmlns:adec="http://schemas.microsoft.com/office/drawing/2017/decorative" val="1"/>
              </a:ext>
            </a:extLst>
          </p:cNvPr>
          <p:cNvSpPr/>
          <p:nvPr/>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cent mark">
            <a:extLst>
              <a:ext uri="{FF2B5EF4-FFF2-40B4-BE49-F238E27FC236}">
                <a16:creationId xmlns:a16="http://schemas.microsoft.com/office/drawing/2014/main" id="{0DD50B75-0C56-F79E-FE54-F2F8E851D0EE}"/>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8506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Divider_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Fusion Suite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2"/>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C6A04EFB-5851-0CBD-D5AD-B20EA6137C7E}"/>
              </a:ext>
              <a:ext uri="{C183D7F6-B498-43B3-948B-1728B52AA6E4}">
                <adec:decorative xmlns:adec="http://schemas.microsoft.com/office/drawing/2017/decorative" val="1"/>
              </a:ext>
            </a:extLst>
          </p:cNvPr>
          <p:cNvSpPr/>
          <p:nvPr/>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cent mark">
            <a:extLst>
              <a:ext uri="{FF2B5EF4-FFF2-40B4-BE49-F238E27FC236}">
                <a16:creationId xmlns:a16="http://schemas.microsoft.com/office/drawing/2014/main" id="{1B7437E8-B0ED-C717-AD6B-604608FEFB2D}"/>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3279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Divider_5">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95000"/>
              </a:lnSpc>
              <a:defRPr lang="en-US" sz="4000" b="1" i="0" dirty="0">
                <a:latin typeface="Oracle Sans Tab" panose="020B0503020204020204" pitchFamily="34" charset="0"/>
              </a:defRPr>
            </a:lvl1pPr>
          </a:lstStyle>
          <a:p>
            <a:pPr lvl="0">
              <a:lnSpc>
                <a:spcPct val="100000"/>
              </a:lnSpc>
            </a:pPr>
            <a:r>
              <a:rPr lang="en-US" dirty="0"/>
              <a:t>SCM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2"/>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61CB4AAC-156D-8F42-3B43-592451DF558D}"/>
              </a:ext>
              <a:ext uri="{C183D7F6-B498-43B3-948B-1728B52AA6E4}">
                <adec:decorative xmlns:adec="http://schemas.microsoft.com/office/drawing/2017/decorative" val="1"/>
              </a:ext>
            </a:extLst>
          </p:cNvPr>
          <p:cNvSpPr/>
          <p:nvPr/>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cent mark">
            <a:extLst>
              <a:ext uri="{FF2B5EF4-FFF2-40B4-BE49-F238E27FC236}">
                <a16:creationId xmlns:a16="http://schemas.microsoft.com/office/drawing/2014/main" id="{E745A96C-3E03-E7F9-6C47-E23DA80628F4}"/>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9225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Divider_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95000"/>
              </a:lnSpc>
              <a:defRPr lang="en-US" sz="4000" b="1" i="0" dirty="0">
                <a:latin typeface="Oracle Sans Tab" panose="020B0503020204020204" pitchFamily="34" charset="0"/>
              </a:defRPr>
            </a:lvl1pPr>
          </a:lstStyle>
          <a:p>
            <a:pPr lvl="0">
              <a:lnSpc>
                <a:spcPct val="100000"/>
              </a:lnSpc>
            </a:pPr>
            <a:r>
              <a:rPr lang="en-US" dirty="0"/>
              <a:t>ERP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82"/>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4000"/>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6"/>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BADA839C-E71A-1637-3B8E-ADCB8BC4BE79}"/>
              </a:ext>
              <a:ext uri="{C183D7F6-B498-43B3-948B-1728B52AA6E4}">
                <adec:decorative xmlns:adec="http://schemas.microsoft.com/office/drawing/2017/decorative" val="1"/>
              </a:ext>
            </a:extLst>
          </p:cNvPr>
          <p:cNvSpPr/>
          <p:nvPr/>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cent mark">
            <a:extLst>
              <a:ext uri="{FF2B5EF4-FFF2-40B4-BE49-F238E27FC236}">
                <a16:creationId xmlns:a16="http://schemas.microsoft.com/office/drawing/2014/main" id="{B7D7AFB6-1580-6C4A-2879-A1102B12CB04}"/>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289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Divider_7">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HCM Section </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82"/>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4000"/>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6"/>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AD2D13D9-5F9B-66C0-EF23-46B9931F9314}"/>
              </a:ext>
              <a:ext uri="{C183D7F6-B498-43B3-948B-1728B52AA6E4}">
                <adec:decorative xmlns:adec="http://schemas.microsoft.com/office/drawing/2017/decorative" val="1"/>
              </a:ext>
            </a:extLst>
          </p:cNvPr>
          <p:cNvSpPr/>
          <p:nvPr/>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cent mark">
            <a:extLst>
              <a:ext uri="{FF2B5EF4-FFF2-40B4-BE49-F238E27FC236}">
                <a16:creationId xmlns:a16="http://schemas.microsoft.com/office/drawing/2014/main" id="{ACC9A7FE-80BC-DF1C-1FEA-7AA585EA16E6}"/>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8157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Divider_8">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CX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2"/>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9FE68091-5CE6-8692-5C8A-45B15B0580ED}"/>
              </a:ext>
              <a:ext uri="{C183D7F6-B498-43B3-948B-1728B52AA6E4}">
                <adec:decorative xmlns:adec="http://schemas.microsoft.com/office/drawing/2017/decorative" val="1"/>
              </a:ext>
            </a:extLst>
          </p:cNvPr>
          <p:cNvSpPr/>
          <p:nvPr/>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cent mark">
            <a:extLst>
              <a:ext uri="{FF2B5EF4-FFF2-40B4-BE49-F238E27FC236}">
                <a16:creationId xmlns:a16="http://schemas.microsoft.com/office/drawing/2014/main" id="{A35F6943-1CA1-BEFF-0380-5D97EFE1B746}"/>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4239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Divider_9">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OCI and database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2"/>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4364F74D-D1B7-957A-69E2-40ADCE3043EE}"/>
              </a:ext>
              <a:ext uri="{C183D7F6-B498-43B3-948B-1728B52AA6E4}">
                <adec:decorative xmlns:adec="http://schemas.microsoft.com/office/drawing/2017/decorative" val="1"/>
              </a:ext>
            </a:extLst>
          </p:cNvPr>
          <p:cNvSpPr/>
          <p:nvPr/>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cent mark">
            <a:extLst>
              <a:ext uri="{FF2B5EF4-FFF2-40B4-BE49-F238E27FC236}">
                <a16:creationId xmlns:a16="http://schemas.microsoft.com/office/drawing/2014/main" id="{430C471B-569F-77B6-127C-6EE8E3BDF3C8}"/>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10170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full-image">
    <p:bg>
      <p:bgPr>
        <a:solidFill>
          <a:schemeClr val="bg2"/>
        </a:solidFill>
        <a:effectLst/>
      </p:bgPr>
    </p:bg>
    <p:spTree>
      <p:nvGrpSpPr>
        <p:cNvPr id="1" name=""/>
        <p:cNvGrpSpPr/>
        <p:nvPr/>
      </p:nvGrpSpPr>
      <p:grpSpPr>
        <a:xfrm>
          <a:off x="0" y="0"/>
          <a:ext cx="0" cy="0"/>
          <a:chOff x="0" y="0"/>
          <a:chExt cx="0" cy="0"/>
        </a:xfrm>
      </p:grpSpPr>
      <p:sp>
        <p:nvSpPr>
          <p:cNvPr id="2" name="Gradient overlay">
            <a:extLst>
              <a:ext uri="{FF2B5EF4-FFF2-40B4-BE49-F238E27FC236}">
                <a16:creationId xmlns:a16="http://schemas.microsoft.com/office/drawing/2014/main" id="{02A90784-90AA-1B27-460D-B876463465E4}"/>
              </a:ext>
            </a:extLst>
          </p:cNvPr>
          <p:cNvSpPr>
            <a:spLocks/>
          </p:cNvSpPr>
          <p:nvPr userDrawn="1"/>
        </p:nvSpPr>
        <p:spPr>
          <a:xfrm>
            <a:off x="0" y="0"/>
            <a:ext cx="7467585" cy="6858000"/>
          </a:xfrm>
          <a:prstGeom prst="rect">
            <a:avLst/>
          </a:prstGeom>
          <a:gradFill>
            <a:gsLst>
              <a:gs pos="69000">
                <a:srgbClr val="2A2F2F">
                  <a:alpha val="70000"/>
                </a:srgbClr>
              </a:gs>
              <a:gs pos="0">
                <a:schemeClr val="bg1"/>
              </a:gs>
              <a:gs pos="100000">
                <a:schemeClr val="bg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a:extLst>
              <a:ext uri="{FF2B5EF4-FFF2-40B4-BE49-F238E27FC236}">
                <a16:creationId xmlns:a16="http://schemas.microsoft.com/office/drawing/2014/main" id="{2A8370DC-7E17-3B48-B968-7FBF1A513E5D}"/>
              </a:ext>
            </a:extLst>
          </p:cNvPr>
          <p:cNvSpPr>
            <a:spLocks noGrp="1"/>
          </p:cNvSpPr>
          <p:nvPr>
            <p:ph type="title" hasCustomPrompt="1"/>
          </p:nvPr>
        </p:nvSpPr>
        <p:spPr>
          <a:xfrm>
            <a:off x="768871" y="2337132"/>
            <a:ext cx="6217920" cy="1280160"/>
          </a:xfrm>
          <a:noFill/>
        </p:spPr>
        <p:txBody>
          <a:bodyPr vert="horz" wrap="square" lIns="0" tIns="0" rIns="0" bIns="0" rtlCol="0" anchor="b">
            <a:noAutofit/>
          </a:bodyPr>
          <a:lstStyle>
            <a:lvl1pPr>
              <a:lnSpc>
                <a:spcPct val="100000"/>
              </a:lnSpc>
              <a:defRPr lang="en-US" sz="4000" b="1" i="0" dirty="0">
                <a:solidFill>
                  <a:schemeClr val="tx1"/>
                </a:solidFill>
                <a:latin typeface="Oracle Sans Tab" panose="020B0503020204020204" pitchFamily="34" charset="0"/>
              </a:defRPr>
            </a:lvl1pPr>
          </a:lstStyle>
          <a:p>
            <a:pPr lvl="0">
              <a:lnSpc>
                <a:spcPct val="100000"/>
              </a:lnSpc>
            </a:pPr>
            <a:r>
              <a:rPr lang="en-US" dirty="0"/>
              <a:t>Cross-pillar, Industries, and General Divider Title</a:t>
            </a:r>
          </a:p>
        </p:txBody>
      </p:sp>
      <p:sp>
        <p:nvSpPr>
          <p:cNvPr id="11" name="Slide Number Placeholder 7">
            <a:extLst>
              <a:ext uri="{FF2B5EF4-FFF2-40B4-BE49-F238E27FC236}">
                <a16:creationId xmlns:a16="http://schemas.microsoft.com/office/drawing/2014/main" id="{F080221B-C8EC-00E9-AA2D-F8C154AA3CA5}"/>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13" name="Footer Placeholder 4">
            <a:extLst>
              <a:ext uri="{FF2B5EF4-FFF2-40B4-BE49-F238E27FC236}">
                <a16:creationId xmlns:a16="http://schemas.microsoft.com/office/drawing/2014/main" id="{6C539CEF-A482-43F9-5E0C-FBA849CD6ADB}"/>
              </a:ext>
            </a:extLst>
          </p:cNvPr>
          <p:cNvSpPr>
            <a:spLocks noGrp="1"/>
          </p:cNvSpPr>
          <p:nvPr>
            <p:ph type="ftr" sz="quarter" idx="11"/>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15" name="Date Placeholder 2">
            <a:extLst>
              <a:ext uri="{FF2B5EF4-FFF2-40B4-BE49-F238E27FC236}">
                <a16:creationId xmlns:a16="http://schemas.microsoft.com/office/drawing/2014/main" id="{F9083701-4310-37DF-B760-F9C5578E1E79}"/>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sp>
        <p:nvSpPr>
          <p:cNvPr id="4" name="Subhead">
            <a:extLst>
              <a:ext uri="{FF2B5EF4-FFF2-40B4-BE49-F238E27FC236}">
                <a16:creationId xmlns:a16="http://schemas.microsoft.com/office/drawing/2014/main" id="{AC267B18-559A-5001-F10C-C0FCF070F435}"/>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Tree>
    <p:extLst>
      <p:ext uri="{BB962C8B-B14F-4D97-AF65-F5344CB8AC3E}">
        <p14:creationId xmlns:p14="http://schemas.microsoft.com/office/powerpoint/2010/main" val="3803919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Divider_10">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Dev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2"/>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C6A04EFB-5851-0CBD-D5AD-B20EA6137C7E}"/>
              </a:ext>
              <a:ext uri="{C183D7F6-B498-43B3-948B-1728B52AA6E4}">
                <adec:decorative xmlns:adec="http://schemas.microsoft.com/office/drawing/2017/decorative" val="1"/>
              </a:ext>
            </a:extLst>
          </p:cNvPr>
          <p:cNvSpPr/>
          <p:nvPr/>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cent mark">
            <a:extLst>
              <a:ext uri="{FF2B5EF4-FFF2-40B4-BE49-F238E27FC236}">
                <a16:creationId xmlns:a16="http://schemas.microsoft.com/office/drawing/2014/main" id="{CA947C91-E485-B6CC-077B-41203E99CCF9}"/>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8415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Dark - Impact Statement">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7F0AA-36FB-62D3-4D57-A93CAC9D5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a:xfrm>
            <a:off x="768875" y="3017520"/>
            <a:ext cx="10671048" cy="822960"/>
          </a:xfrm>
        </p:spPr>
        <p:txBody>
          <a:bodyPr anchor="ctr"/>
          <a:lstStyle>
            <a:lvl1pPr>
              <a:lnSpc>
                <a:spcPct val="100000"/>
              </a:lnSpc>
              <a:defRPr sz="3600" b="1" i="0">
                <a:latin typeface="Oracle Sans Tab" panose="020B0503020204020204" pitchFamily="34" charset="0"/>
                <a:cs typeface="Oracle Sans Tab" panose="020B0503020204020204" pitchFamily="34" charset="0"/>
              </a:defRPr>
            </a:lvl1pPr>
          </a:lstStyle>
          <a:p>
            <a:r>
              <a:rPr lang="en-US" dirty="0"/>
              <a:t>Title</a:t>
            </a:r>
          </a:p>
        </p:txBody>
      </p:sp>
      <p:sp>
        <p:nvSpPr>
          <p:cNvPr id="2" name="Slide Number Placeholder 5">
            <a:extLst>
              <a:ext uri="{FF2B5EF4-FFF2-40B4-BE49-F238E27FC236}">
                <a16:creationId xmlns:a16="http://schemas.microsoft.com/office/drawing/2014/main" id="{9F0B1098-7D41-10CB-C5CD-2254F1A42B95}"/>
              </a:ext>
            </a:extLst>
          </p:cNvPr>
          <p:cNvSpPr>
            <a:spLocks noGrp="1"/>
          </p:cNvSpPr>
          <p:nvPr>
            <p:ph type="sldNum" sz="quarter" idx="40"/>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4" name="Footer Placeholder 4">
            <a:extLst>
              <a:ext uri="{FF2B5EF4-FFF2-40B4-BE49-F238E27FC236}">
                <a16:creationId xmlns:a16="http://schemas.microsoft.com/office/drawing/2014/main" id="{058C9C89-6343-52FD-C281-6396A1ADC580}"/>
              </a:ext>
            </a:extLst>
          </p:cNvPr>
          <p:cNvSpPr>
            <a:spLocks noGrp="1"/>
          </p:cNvSpPr>
          <p:nvPr>
            <p:ph type="ftr" sz="quarter" idx="39"/>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6" name="Date Placeholder 3">
            <a:extLst>
              <a:ext uri="{FF2B5EF4-FFF2-40B4-BE49-F238E27FC236}">
                <a16:creationId xmlns:a16="http://schemas.microsoft.com/office/drawing/2014/main" id="{F9876E5E-4D7F-5B32-636A-7AAD60A2DF72}"/>
              </a:ext>
            </a:extLst>
          </p:cNvPr>
          <p:cNvSpPr>
            <a:spLocks noGrp="1"/>
          </p:cNvSpPr>
          <p:nvPr>
            <p:ph type="dt" sz="half" idx="38"/>
          </p:nvPr>
        </p:nvSpPr>
        <p:spPr>
          <a:xfrm>
            <a:off x="6873138" y="6425604"/>
            <a:ext cx="2743200" cy="363500"/>
          </a:xfrm>
        </p:spPr>
        <p:txBody>
          <a:bodyPr/>
          <a:lstStyle>
            <a:lvl1pPr>
              <a:defRPr>
                <a:solidFill>
                  <a:srgbClr val="AEA8A2"/>
                </a:solidFill>
              </a:defRPr>
            </a:lvl1pPr>
          </a:lstStyle>
          <a:p>
            <a:r>
              <a:rPr lang="en-IN"/>
              <a:t>[Date]</a:t>
            </a:r>
            <a:endParaRPr lang="en-US" dirty="0"/>
          </a:p>
        </p:txBody>
      </p:sp>
      <p:pic>
        <p:nvPicPr>
          <p:cNvPr id="7" name="OTag" descr="A small square in Oracle Red with the Oracle logo in the center in white">
            <a:extLst>
              <a:ext uri="{FF2B5EF4-FFF2-40B4-BE49-F238E27FC236}">
                <a16:creationId xmlns:a16="http://schemas.microsoft.com/office/drawing/2014/main" id="{8C117C3E-42AE-CE02-CD58-506D8C1381D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pic>
        <p:nvPicPr>
          <p:cNvPr id="5" name="Picture 4">
            <a:extLst>
              <a:ext uri="{FF2B5EF4-FFF2-40B4-BE49-F238E27FC236}">
                <a16:creationId xmlns:a16="http://schemas.microsoft.com/office/drawing/2014/main" id="{A4AEFDE3-FA21-5509-7D8C-7682528986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OTag" descr="A small square in Oracle Red with the Oracle logo in the center in white">
            <a:extLst>
              <a:ext uri="{FF2B5EF4-FFF2-40B4-BE49-F238E27FC236}">
                <a16:creationId xmlns:a16="http://schemas.microsoft.com/office/drawing/2014/main" id="{0CE65A4F-7A9D-8886-77AD-E41CFF854498}"/>
              </a:ext>
              <a:ext uri="{C183D7F6-B498-43B3-948B-1728B52AA6E4}">
                <adec:decorative xmlns:adec="http://schemas.microsoft.com/office/drawing/2017/decorative" val="0"/>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Tree>
    <p:extLst>
      <p:ext uri="{BB962C8B-B14F-4D97-AF65-F5344CB8AC3E}">
        <p14:creationId xmlns:p14="http://schemas.microsoft.com/office/powerpoint/2010/main" val="4307812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Light - Impact Statement">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3F0458-244B-DEF1-4FC0-9B75AA8F4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a:xfrm>
            <a:off x="768875" y="3017520"/>
            <a:ext cx="10671048" cy="822960"/>
          </a:xfrm>
        </p:spPr>
        <p:txBody>
          <a:bodyPr anchor="ctr"/>
          <a:lstStyle>
            <a:lvl1pPr>
              <a:lnSpc>
                <a:spcPct val="100000"/>
              </a:lnSpc>
              <a:defRPr sz="3600" b="1" i="0">
                <a:latin typeface="Oracle Sans Tab" panose="020B0503020204020204" pitchFamily="34" charset="0"/>
                <a:cs typeface="Oracle Sans Tab" panose="020B0503020204020204" pitchFamily="34" charset="0"/>
              </a:defRPr>
            </a:lvl1pPr>
          </a:lstStyle>
          <a:p>
            <a:r>
              <a:rPr lang="en-US" dirty="0"/>
              <a:t>Title</a:t>
            </a:r>
          </a:p>
        </p:txBody>
      </p:sp>
      <p:sp>
        <p:nvSpPr>
          <p:cNvPr id="2" name="Slide Number Placeholder 5">
            <a:extLst>
              <a:ext uri="{FF2B5EF4-FFF2-40B4-BE49-F238E27FC236}">
                <a16:creationId xmlns:a16="http://schemas.microsoft.com/office/drawing/2014/main" id="{9F0B1098-7D41-10CB-C5CD-2254F1A42B95}"/>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4" name="Footer Placeholder 4">
            <a:extLst>
              <a:ext uri="{FF2B5EF4-FFF2-40B4-BE49-F238E27FC236}">
                <a16:creationId xmlns:a16="http://schemas.microsoft.com/office/drawing/2014/main" id="{058C9C89-6343-52FD-C281-6396A1ADC580}"/>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6" name="Date Placeholder 3">
            <a:extLst>
              <a:ext uri="{FF2B5EF4-FFF2-40B4-BE49-F238E27FC236}">
                <a16:creationId xmlns:a16="http://schemas.microsoft.com/office/drawing/2014/main" id="{F9876E5E-4D7F-5B32-636A-7AAD60A2DF72}"/>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pic>
        <p:nvPicPr>
          <p:cNvPr id="7" name="OTag" descr="A small square in Oracle Red with the Oracle logo in the center in white">
            <a:extLst>
              <a:ext uri="{FF2B5EF4-FFF2-40B4-BE49-F238E27FC236}">
                <a16:creationId xmlns:a16="http://schemas.microsoft.com/office/drawing/2014/main" id="{8C117C3E-42AE-CE02-CD58-506D8C1381D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pic>
        <p:nvPicPr>
          <p:cNvPr id="3" name="Picture 2">
            <a:extLst>
              <a:ext uri="{FF2B5EF4-FFF2-40B4-BE49-F238E27FC236}">
                <a16:creationId xmlns:a16="http://schemas.microsoft.com/office/drawing/2014/main" id="{76615A5E-D5DA-EEEB-0EA1-E73C7EEFCA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OTag" descr="A small square in Oracle Red with the Oracle logo in the center in white">
            <a:extLst>
              <a:ext uri="{FF2B5EF4-FFF2-40B4-BE49-F238E27FC236}">
                <a16:creationId xmlns:a16="http://schemas.microsoft.com/office/drawing/2014/main" id="{0B7B8086-14E4-DC44-237B-6257FCA59AF8}"/>
              </a:ext>
              <a:ext uri="{C183D7F6-B498-43B3-948B-1728B52AA6E4}">
                <adec:decorative xmlns:adec="http://schemas.microsoft.com/office/drawing/2017/decorative" val="0"/>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Tree>
    <p:extLst>
      <p:ext uri="{BB962C8B-B14F-4D97-AF65-F5344CB8AC3E}">
        <p14:creationId xmlns:p14="http://schemas.microsoft.com/office/powerpoint/2010/main" val="372467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Dark - Quote with Data Texture Background">
    <p:bg>
      <p:bgPr>
        <a:solidFill>
          <a:schemeClr val="bg2"/>
        </a:solidFill>
        <a:effectLst/>
      </p:bgPr>
    </p:bg>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2B525FB2-1105-4B12-B35F-60F4BFB07A2F}"/>
              </a:ext>
            </a:extLst>
          </p:cNvPr>
          <p:cNvSpPr>
            <a:spLocks noGrp="1"/>
          </p:cNvSpPr>
          <p:nvPr>
            <p:ph type="title" hasCustomPrompt="1"/>
          </p:nvPr>
        </p:nvSpPr>
        <p:spPr>
          <a:xfrm>
            <a:off x="585926" y="1828800"/>
            <a:ext cx="8232149" cy="2026447"/>
          </a:xfrm>
          <a:noFill/>
        </p:spPr>
        <p:txBody>
          <a:bodyPr vert="horz" wrap="square" lIns="0" tIns="0" rIns="0" bIns="0" rtlCol="0" anchor="b" anchorCtr="0">
            <a:noAutofit/>
          </a:bodyPr>
          <a:lstStyle>
            <a:lvl1pPr marL="184150" indent="-184150">
              <a:lnSpc>
                <a:spcPct val="100000"/>
              </a:lnSpc>
              <a:tabLst/>
              <a:defRPr lang="en-US" sz="3200" b="0" i="0">
                <a:solidFill>
                  <a:schemeClr val="tx1"/>
                </a:solidFill>
                <a:latin typeface="+mj-lt"/>
                <a:cs typeface="Oracle Sans Tab" panose="020B0503020204020204" pitchFamily="34" charset="0"/>
              </a:defRPr>
            </a:lvl1pPr>
          </a:lstStyle>
          <a:p>
            <a:pPr lvl="0"/>
            <a:r>
              <a:rPr lang="en-US" dirty="0"/>
              <a:t>“Click to type customer or</a:t>
            </a:r>
            <a:br>
              <a:rPr lang="en-US" dirty="0"/>
            </a:br>
            <a:r>
              <a:rPr lang="en-US" dirty="0"/>
              <a:t>partner quote surrounded</a:t>
            </a:r>
            <a:br>
              <a:rPr lang="en-US" dirty="0"/>
            </a:br>
            <a:r>
              <a:rPr lang="en-US" dirty="0"/>
              <a:t>by quotation marks.”</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lnSpc>
                <a:spcPct val="100000"/>
              </a:lnSpc>
              <a:defRPr b="1">
                <a:solidFill>
                  <a:schemeClr val="tx1"/>
                </a:solidFill>
              </a:defRPr>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7842"/>
            <a:ext cx="5333999" cy="895181"/>
          </a:xfrm>
          <a:prstGeom prst="rect">
            <a:avLst/>
          </a:prstGeom>
        </p:spPr>
        <p:txBody>
          <a:bodyPr>
            <a:noAutofit/>
          </a:bodyPr>
          <a:lstStyle>
            <a:lvl1pPr>
              <a:lnSpc>
                <a:spcPct val="100000"/>
              </a:lnSpc>
              <a:defRPr>
                <a:solidFill>
                  <a:schemeClr val="tx1"/>
                </a:solidFill>
              </a:defRPr>
            </a:lvl1pPr>
          </a:lstStyle>
          <a:p>
            <a:pPr lvl="0"/>
            <a:r>
              <a:rPr lang="en-US" dirty="0"/>
              <a:t>Additional information if needed</a:t>
            </a:r>
          </a:p>
        </p:txBody>
      </p:sp>
      <p:sp>
        <p:nvSpPr>
          <p:cNvPr id="3" name="Content Placeholder 2">
            <a:extLst>
              <a:ext uri="{FF2B5EF4-FFF2-40B4-BE49-F238E27FC236}">
                <a16:creationId xmlns:a16="http://schemas.microsoft.com/office/drawing/2014/main" id="{37E74DE0-55D3-42EA-9474-DC8A5193EF88}"/>
              </a:ext>
            </a:extLst>
          </p:cNvPr>
          <p:cNvSpPr>
            <a:spLocks noGrp="1" noChangeAspect="1"/>
          </p:cNvSpPr>
          <p:nvPr>
            <p:ph sz="quarter" idx="45" hasCustomPrompt="1"/>
          </p:nvPr>
        </p:nvSpPr>
        <p:spPr>
          <a:xfrm>
            <a:off x="701099" y="1143798"/>
            <a:ext cx="2447584" cy="673743"/>
          </a:xfrm>
        </p:spPr>
        <p:txBody>
          <a:bodyPr/>
          <a:lstStyle>
            <a:lvl1pPr>
              <a:defRPr>
                <a:solidFill>
                  <a:schemeClr val="tx1"/>
                </a:solidFill>
              </a:defRPr>
            </a:lvl1pPr>
            <a:lvl5pPr marL="731520" indent="0">
              <a:buNone/>
              <a:defRPr/>
            </a:lvl5pPr>
          </a:lstStyle>
          <a:p>
            <a:pPr lvl="0"/>
            <a:r>
              <a:rPr lang="en-US" dirty="0"/>
              <a:t>Click to add logo</a:t>
            </a:r>
          </a:p>
        </p:txBody>
      </p:sp>
      <p:sp>
        <p:nvSpPr>
          <p:cNvPr id="2" name="Slide Number Placeholder 7">
            <a:extLst>
              <a:ext uri="{FF2B5EF4-FFF2-40B4-BE49-F238E27FC236}">
                <a16:creationId xmlns:a16="http://schemas.microsoft.com/office/drawing/2014/main" id="{3EE0829F-0C0A-8B14-23B2-7530A6A0E366}"/>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4" name="Footer Placeholder 6">
            <a:extLst>
              <a:ext uri="{FF2B5EF4-FFF2-40B4-BE49-F238E27FC236}">
                <a16:creationId xmlns:a16="http://schemas.microsoft.com/office/drawing/2014/main" id="{C06B0B6E-E8C5-4063-ACF6-B009B2CBC7AB}"/>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7" name="Date Placeholder 4">
            <a:extLst>
              <a:ext uri="{FF2B5EF4-FFF2-40B4-BE49-F238E27FC236}">
                <a16:creationId xmlns:a16="http://schemas.microsoft.com/office/drawing/2014/main" id="{FDD33E2D-BC02-BFC7-0F5C-D56B792CBEA2}"/>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
        <p:nvSpPr>
          <p:cNvPr id="5" name="Accent mark">
            <a:extLst>
              <a:ext uri="{FF2B5EF4-FFF2-40B4-BE49-F238E27FC236}">
                <a16:creationId xmlns:a16="http://schemas.microsoft.com/office/drawing/2014/main" id="{E30FF1A2-459E-3E06-ED1E-7EEEFE917498}"/>
              </a:ext>
              <a:ext uri="{C183D7F6-B498-43B3-948B-1728B52AA6E4}">
                <adec:decorative xmlns:adec="http://schemas.microsoft.com/office/drawing/2017/decorative" val="1"/>
              </a:ext>
            </a:extLst>
          </p:cNvPr>
          <p:cNvSpPr/>
          <p:nvPr/>
        </p:nvSpPr>
        <p:spPr>
          <a:xfrm>
            <a:off x="762000" y="4142224"/>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72BDD1C-BE59-17F1-F08E-E5659CE09569}"/>
              </a:ext>
            </a:extLst>
          </p:cNvPr>
          <p:cNvPicPr>
            <a:picLocks noChangeAspect="1"/>
          </p:cNvPicPr>
          <p:nvPr/>
        </p:nvPicPr>
        <p:blipFill>
          <a:blip r:embed="rId2">
            <a:extLst>
              <a:ext uri="{96DAC541-7B7A-43D3-8B79-37D633B846F1}">
                <asvg:svgBlip xmlns:asvg="http://schemas.microsoft.com/office/drawing/2016/SVG/main" r:embed="rId3"/>
              </a:ext>
            </a:extLst>
          </a:blip>
          <a:srcRect l="5687" b="27270"/>
          <a:stretch/>
        </p:blipFill>
        <p:spPr>
          <a:xfrm>
            <a:off x="4188201" y="1"/>
            <a:ext cx="8003799" cy="4114800"/>
          </a:xfrm>
          <a:prstGeom prst="rect">
            <a:avLst/>
          </a:prstGeom>
        </p:spPr>
      </p:pic>
      <p:sp>
        <p:nvSpPr>
          <p:cNvPr id="8" name="Accent mark">
            <a:extLst>
              <a:ext uri="{FF2B5EF4-FFF2-40B4-BE49-F238E27FC236}">
                <a16:creationId xmlns:a16="http://schemas.microsoft.com/office/drawing/2014/main" id="{DEC77F62-884B-46BA-BB33-9C501CED269F}"/>
              </a:ext>
              <a:ext uri="{C183D7F6-B498-43B3-948B-1728B52AA6E4}">
                <adec:decorative xmlns:adec="http://schemas.microsoft.com/office/drawing/2017/decorative" val="1"/>
              </a:ext>
            </a:extLst>
          </p:cNvPr>
          <p:cNvSpPr/>
          <p:nvPr userDrawn="1"/>
        </p:nvSpPr>
        <p:spPr>
          <a:xfrm>
            <a:off x="762000" y="4142224"/>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C002397-8148-F3AE-FF78-5310CD87AFA9}"/>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4188201" y="1"/>
            <a:ext cx="8003799" cy="4114800"/>
          </a:xfrm>
          <a:prstGeom prst="rect">
            <a:avLst/>
          </a:prstGeom>
        </p:spPr>
      </p:pic>
    </p:spTree>
    <p:extLst>
      <p:ext uri="{BB962C8B-B14F-4D97-AF65-F5344CB8AC3E}">
        <p14:creationId xmlns:p14="http://schemas.microsoft.com/office/powerpoint/2010/main" val="3527089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Light - Quote with Data Texture Background">
    <p:bg>
      <p:bgRef idx="1001">
        <a:schemeClr val="bg2"/>
      </p:bgRef>
    </p:bg>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2B525FB2-1105-4B12-B35F-60F4BFB07A2F}"/>
              </a:ext>
            </a:extLst>
          </p:cNvPr>
          <p:cNvSpPr>
            <a:spLocks noGrp="1"/>
          </p:cNvSpPr>
          <p:nvPr>
            <p:ph type="title" hasCustomPrompt="1"/>
          </p:nvPr>
        </p:nvSpPr>
        <p:spPr>
          <a:xfrm>
            <a:off x="585926" y="1828800"/>
            <a:ext cx="8232149" cy="2026447"/>
          </a:xfrm>
          <a:noFill/>
        </p:spPr>
        <p:txBody>
          <a:bodyPr vert="horz" wrap="square" lIns="0" tIns="0" rIns="0" bIns="0" rtlCol="0" anchor="b" anchorCtr="0">
            <a:noAutofit/>
          </a:bodyPr>
          <a:lstStyle>
            <a:lvl1pPr marL="184150" indent="-184150">
              <a:lnSpc>
                <a:spcPct val="100000"/>
              </a:lnSpc>
              <a:tabLst/>
              <a:defRPr lang="en-US" sz="3200" b="0" i="0">
                <a:latin typeface="+mj-lt"/>
                <a:cs typeface="Oracle Sans Tab" panose="020B0503020204020204" pitchFamily="34" charset="0"/>
              </a:defRPr>
            </a:lvl1pPr>
          </a:lstStyle>
          <a:p>
            <a:pPr lvl="0"/>
            <a:r>
              <a:rPr lang="en-US" dirty="0"/>
              <a:t>“Click to type customer or</a:t>
            </a:r>
            <a:br>
              <a:rPr lang="en-US" dirty="0"/>
            </a:br>
            <a:r>
              <a:rPr lang="en-US" dirty="0"/>
              <a:t>partner quote surrounded</a:t>
            </a:r>
            <a:br>
              <a:rPr lang="en-US" dirty="0"/>
            </a:br>
            <a:r>
              <a:rPr lang="en-US" dirty="0"/>
              <a:t>by quotation marks.”</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lnSpc>
                <a:spcPct val="100000"/>
              </a:lnSpc>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7842"/>
            <a:ext cx="5333999" cy="895181"/>
          </a:xfrm>
          <a:prstGeom prst="rect">
            <a:avLst/>
          </a:prstGeom>
        </p:spPr>
        <p:txBody>
          <a:bodyPr>
            <a:noAutofit/>
          </a:bodyPr>
          <a:lstStyle>
            <a:lvl1pPr>
              <a:lnSpc>
                <a:spcPct val="100000"/>
              </a:lnSpc>
              <a:defRPr/>
            </a:lvl1pPr>
          </a:lstStyle>
          <a:p>
            <a:pPr lvl="0"/>
            <a:r>
              <a:rPr lang="en-US" dirty="0"/>
              <a:t>Additional information if needed</a:t>
            </a:r>
          </a:p>
        </p:txBody>
      </p:sp>
      <p:sp>
        <p:nvSpPr>
          <p:cNvPr id="9" name="Slide Number Placeholder 8">
            <a:extLst>
              <a:ext uri="{FF2B5EF4-FFF2-40B4-BE49-F238E27FC236}">
                <a16:creationId xmlns:a16="http://schemas.microsoft.com/office/drawing/2014/main" id="{0F5130C2-E640-4887-BCA9-090F40084C88}"/>
              </a:ext>
            </a:extLst>
          </p:cNvPr>
          <p:cNvSpPr>
            <a:spLocks noGrp="1"/>
          </p:cNvSpPr>
          <p:nvPr>
            <p:ph type="sldNum" sz="quarter" idx="44"/>
          </p:nvPr>
        </p:nvSpPr>
        <p:spPr/>
        <p:txBody>
          <a:bodyPr/>
          <a:lstStyle>
            <a:lvl1pPr>
              <a:defRPr>
                <a:solidFill>
                  <a:srgbClr val="514C47"/>
                </a:solidFill>
              </a:defRPr>
            </a:lvl1p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144FDBCE-E35C-4859-AD9D-93665BD69FD5}"/>
              </a:ext>
            </a:extLst>
          </p:cNvPr>
          <p:cNvSpPr>
            <a:spLocks noGrp="1"/>
          </p:cNvSpPr>
          <p:nvPr>
            <p:ph type="ftr" sz="quarter" idx="43"/>
          </p:nvPr>
        </p:nvSpPr>
        <p:spPr/>
        <p:txBody>
          <a:bodyPr/>
          <a:lstStyle>
            <a:lvl1pPr>
              <a:defRPr>
                <a:solidFill>
                  <a:srgbClr val="514C47"/>
                </a:solidFill>
              </a:defRPr>
            </a:lvl1pPr>
          </a:lstStyle>
          <a:p>
            <a:r>
              <a:rPr lang="en-US"/>
              <a:t>Copyright © 2026, Oracle and/or its affiliates</a:t>
            </a:r>
            <a:endParaRPr lang="en-US" dirty="0"/>
          </a:p>
        </p:txBody>
      </p:sp>
      <p:sp>
        <p:nvSpPr>
          <p:cNvPr id="6" name="Date Placeholder 5">
            <a:extLst>
              <a:ext uri="{FF2B5EF4-FFF2-40B4-BE49-F238E27FC236}">
                <a16:creationId xmlns:a16="http://schemas.microsoft.com/office/drawing/2014/main" id="{F17ECA2C-4CF8-48ED-893A-2958F9909B90}"/>
              </a:ext>
            </a:extLst>
          </p:cNvPr>
          <p:cNvSpPr>
            <a:spLocks noGrp="1"/>
          </p:cNvSpPr>
          <p:nvPr>
            <p:ph type="dt" sz="half" idx="42"/>
          </p:nvPr>
        </p:nvSpPr>
        <p:spPr/>
        <p:txBody>
          <a:bodyPr/>
          <a:lstStyle>
            <a:lvl1pPr>
              <a:defRPr>
                <a:solidFill>
                  <a:srgbClr val="514C47"/>
                </a:solidFill>
              </a:defRPr>
            </a:lvl1pPr>
          </a:lstStyle>
          <a:p>
            <a:r>
              <a:rPr lang="en-IN"/>
              <a:t>[Date]</a:t>
            </a:r>
            <a:endParaRPr lang="en-US" dirty="0"/>
          </a:p>
        </p:txBody>
      </p:sp>
      <p:sp>
        <p:nvSpPr>
          <p:cNvPr id="2" name="Content Placeholder 2">
            <a:extLst>
              <a:ext uri="{FF2B5EF4-FFF2-40B4-BE49-F238E27FC236}">
                <a16:creationId xmlns:a16="http://schemas.microsoft.com/office/drawing/2014/main" id="{768D3CF0-D6A4-3493-A61E-C80959981BE3}"/>
              </a:ext>
            </a:extLst>
          </p:cNvPr>
          <p:cNvSpPr>
            <a:spLocks noGrp="1" noChangeAspect="1"/>
          </p:cNvSpPr>
          <p:nvPr>
            <p:ph sz="quarter" idx="45" hasCustomPrompt="1"/>
          </p:nvPr>
        </p:nvSpPr>
        <p:spPr>
          <a:xfrm>
            <a:off x="701099" y="1143798"/>
            <a:ext cx="2447584" cy="673743"/>
          </a:xfrm>
        </p:spPr>
        <p:txBody>
          <a:bodyPr/>
          <a:lstStyle>
            <a:lvl1pPr>
              <a:defRPr>
                <a:solidFill>
                  <a:schemeClr val="tx1"/>
                </a:solidFill>
              </a:defRPr>
            </a:lvl1pPr>
            <a:lvl5pPr marL="731520" indent="0">
              <a:buNone/>
              <a:defRPr/>
            </a:lvl5pPr>
          </a:lstStyle>
          <a:p>
            <a:pPr lvl="0"/>
            <a:r>
              <a:rPr lang="en-US" dirty="0"/>
              <a:t>Click to add logo</a:t>
            </a:r>
          </a:p>
        </p:txBody>
      </p:sp>
      <p:sp>
        <p:nvSpPr>
          <p:cNvPr id="3" name="Accent mark">
            <a:extLst>
              <a:ext uri="{FF2B5EF4-FFF2-40B4-BE49-F238E27FC236}">
                <a16:creationId xmlns:a16="http://schemas.microsoft.com/office/drawing/2014/main" id="{9CBADFAD-5852-9F31-3F6B-B4A294448DE2}"/>
              </a:ext>
              <a:ext uri="{C183D7F6-B498-43B3-948B-1728B52AA6E4}">
                <adec:decorative xmlns:adec="http://schemas.microsoft.com/office/drawing/2017/decorative" val="1"/>
              </a:ext>
            </a:extLst>
          </p:cNvPr>
          <p:cNvSpPr/>
          <p:nvPr/>
        </p:nvSpPr>
        <p:spPr>
          <a:xfrm>
            <a:off x="762000" y="4142224"/>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874A47A-5AA7-1775-46F8-4B4A91867200}"/>
              </a:ext>
            </a:extLst>
          </p:cNvPr>
          <p:cNvPicPr>
            <a:picLocks noChangeAspect="1"/>
          </p:cNvPicPr>
          <p:nvPr/>
        </p:nvPicPr>
        <p:blipFill>
          <a:blip r:embed="rId2">
            <a:extLst>
              <a:ext uri="{96DAC541-7B7A-43D3-8B79-37D633B846F1}">
                <asvg:svgBlip xmlns:asvg="http://schemas.microsoft.com/office/drawing/2016/SVG/main" r:embed="rId3"/>
              </a:ext>
            </a:extLst>
          </a:blip>
          <a:srcRect l="5687" b="27270"/>
          <a:stretch/>
        </p:blipFill>
        <p:spPr>
          <a:xfrm>
            <a:off x="4188201" y="0"/>
            <a:ext cx="8003799" cy="4114800"/>
          </a:xfrm>
          <a:prstGeom prst="rect">
            <a:avLst/>
          </a:prstGeom>
        </p:spPr>
      </p:pic>
      <p:sp>
        <p:nvSpPr>
          <p:cNvPr id="4" name="Accent mark">
            <a:extLst>
              <a:ext uri="{FF2B5EF4-FFF2-40B4-BE49-F238E27FC236}">
                <a16:creationId xmlns:a16="http://schemas.microsoft.com/office/drawing/2014/main" id="{CCE84AA0-0E14-E58E-36DD-4D5764C67723}"/>
              </a:ext>
              <a:ext uri="{C183D7F6-B498-43B3-948B-1728B52AA6E4}">
                <adec:decorative xmlns:adec="http://schemas.microsoft.com/office/drawing/2017/decorative" val="1"/>
              </a:ext>
            </a:extLst>
          </p:cNvPr>
          <p:cNvSpPr/>
          <p:nvPr userDrawn="1"/>
        </p:nvSpPr>
        <p:spPr>
          <a:xfrm>
            <a:off x="762000" y="4142224"/>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54B65656-85F3-50FF-D93C-59ED51BCFA0E}"/>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4188201" y="0"/>
            <a:ext cx="8003799" cy="4114800"/>
          </a:xfrm>
          <a:prstGeom prst="rect">
            <a:avLst/>
          </a:prstGeom>
        </p:spPr>
      </p:pic>
    </p:spTree>
    <p:extLst>
      <p:ext uri="{BB962C8B-B14F-4D97-AF65-F5344CB8AC3E}">
        <p14:creationId xmlns:p14="http://schemas.microsoft.com/office/powerpoint/2010/main" val="26876418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Dark - Quote, Picture, and logo">
    <p:bg>
      <p:bgPr>
        <a:solidFill>
          <a:schemeClr val="bg2"/>
        </a:solidFill>
        <a:effectLst/>
      </p:bgPr>
    </p:bg>
    <p:spTree>
      <p:nvGrpSpPr>
        <p:cNvPr id="1" name=""/>
        <p:cNvGrpSpPr/>
        <p:nvPr/>
      </p:nvGrpSpPr>
      <p:grpSpPr>
        <a:xfrm>
          <a:off x="0" y="0"/>
          <a:ext cx="0" cy="0"/>
          <a:chOff x="0" y="0"/>
          <a:chExt cx="0" cy="0"/>
        </a:xfrm>
      </p:grpSpPr>
      <p:sp>
        <p:nvSpPr>
          <p:cNvPr id="3" name="Quote">
            <a:extLst>
              <a:ext uri="{FF2B5EF4-FFF2-40B4-BE49-F238E27FC236}">
                <a16:creationId xmlns:a16="http://schemas.microsoft.com/office/drawing/2014/main" id="{A13E52A3-3B72-407D-BD94-ADB27B9FCE9C}"/>
              </a:ext>
            </a:extLst>
          </p:cNvPr>
          <p:cNvSpPr>
            <a:spLocks noGrp="1"/>
          </p:cNvSpPr>
          <p:nvPr>
            <p:ph type="title" hasCustomPrompt="1"/>
          </p:nvPr>
        </p:nvSpPr>
        <p:spPr>
          <a:xfrm>
            <a:off x="5677787" y="2896192"/>
            <a:ext cx="6020298" cy="1384995"/>
          </a:xfrm>
          <a:noFill/>
        </p:spPr>
        <p:txBody>
          <a:bodyPr vert="horz" wrap="square" lIns="0" tIns="0" rIns="0" bIns="0" rtlCol="0" anchor="b" anchorCtr="0">
            <a:spAutoFit/>
          </a:bodyPr>
          <a:lstStyle>
            <a:lvl1pPr marL="179388" indent="-179388">
              <a:lnSpc>
                <a:spcPct val="100000"/>
              </a:lnSpc>
              <a:tabLst/>
              <a:defRPr lang="en-US" sz="3000" b="0" i="0" dirty="0">
                <a:latin typeface="+mj-lt"/>
                <a:cs typeface="Oracle Sans Tab" panose="020B0503020204020204" pitchFamily="34" charset="0"/>
              </a:defRPr>
            </a:lvl1pPr>
          </a:lstStyle>
          <a:p>
            <a:pPr lvl="0"/>
            <a:r>
              <a:rPr lang="en-US" dirty="0"/>
              <a:t>“Click to type customer or</a:t>
            </a:r>
            <a:br>
              <a:rPr lang="en-US" dirty="0"/>
            </a:br>
            <a:r>
              <a:rPr lang="en-US" dirty="0"/>
              <a:t>partner quote surrounded</a:t>
            </a:r>
            <a:br>
              <a:rPr lang="en-US" dirty="0"/>
            </a:br>
            <a:r>
              <a:rPr lang="en-US" dirty="0"/>
              <a:t>by quotation marks.”</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832887" y="4911127"/>
            <a:ext cx="5853145" cy="266291"/>
          </a:xfrm>
          <a:prstGeom prst="rect">
            <a:avLst/>
          </a:prstGeom>
        </p:spPr>
        <p:txBody>
          <a:bodyPr>
            <a:noAutofit/>
          </a:bodyPr>
          <a:lstStyle>
            <a:lvl1pPr>
              <a:lnSpc>
                <a:spcPct val="100000"/>
              </a:lnSpc>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832887" y="5248720"/>
            <a:ext cx="5853145" cy="786385"/>
          </a:xfrm>
          <a:prstGeom prst="rect">
            <a:avLst/>
          </a:prstGeom>
        </p:spPr>
        <p:txBody>
          <a:bodyPr>
            <a:noAutofit/>
          </a:bodyPr>
          <a:lstStyle>
            <a:lvl1pPr>
              <a:lnSpc>
                <a:spcPct val="100000"/>
              </a:lnSpc>
              <a:defRPr/>
            </a:lvl1pPr>
          </a:lstStyle>
          <a:p>
            <a:pPr lvl="0"/>
            <a:r>
              <a:rPr lang="en-US" dirty="0"/>
              <a:t>Additional information if needed</a:t>
            </a:r>
          </a:p>
        </p:txBody>
      </p:sp>
      <p:sp>
        <p:nvSpPr>
          <p:cNvPr id="9" name="Picture Placeholder 5">
            <a:extLst>
              <a:ext uri="{FF2B5EF4-FFF2-40B4-BE49-F238E27FC236}">
                <a16:creationId xmlns:a16="http://schemas.microsoft.com/office/drawing/2014/main" id="{DFB04560-5A82-4303-F4F4-247222B350E0}"/>
              </a:ext>
            </a:extLst>
          </p:cNvPr>
          <p:cNvSpPr>
            <a:spLocks noGrp="1"/>
          </p:cNvSpPr>
          <p:nvPr>
            <p:ph type="pic" sz="quarter" idx="47"/>
          </p:nvPr>
        </p:nvSpPr>
        <p:spPr>
          <a:xfrm>
            <a:off x="0" y="0"/>
            <a:ext cx="4937092" cy="6292035"/>
          </a:xfrm>
          <a:custGeom>
            <a:avLst/>
            <a:gdLst>
              <a:gd name="connsiteX0" fmla="*/ 0 w 5087890"/>
              <a:gd name="connsiteY0" fmla="*/ 0 h 6372666"/>
              <a:gd name="connsiteX1" fmla="*/ 3962495 w 5087890"/>
              <a:gd name="connsiteY1" fmla="*/ 0 h 6372666"/>
              <a:gd name="connsiteX2" fmla="*/ 3996914 w 5087890"/>
              <a:gd name="connsiteY2" fmla="*/ 31198 h 6372666"/>
              <a:gd name="connsiteX3" fmla="*/ 5087890 w 5087890"/>
              <a:gd name="connsiteY3" fmla="*/ 2657920 h 6372666"/>
              <a:gd name="connsiteX4" fmla="*/ 1363066 w 5087890"/>
              <a:gd name="connsiteY4" fmla="*/ 6372666 h 6372666"/>
              <a:gd name="connsiteX5" fmla="*/ 82347 w 5087890"/>
              <a:gd name="connsiteY5" fmla="*/ 6147256 h 6372666"/>
              <a:gd name="connsiteX6" fmla="*/ 0 w 5087890"/>
              <a:gd name="connsiteY6" fmla="*/ 6114876 h 6372666"/>
              <a:gd name="connsiteX0" fmla="*/ 0 w 5249971"/>
              <a:gd name="connsiteY0" fmla="*/ 0 h 6372666"/>
              <a:gd name="connsiteX1" fmla="*/ 3962495 w 5249971"/>
              <a:gd name="connsiteY1" fmla="*/ 0 h 6372666"/>
              <a:gd name="connsiteX2" fmla="*/ 4226946 w 5249971"/>
              <a:gd name="connsiteY2" fmla="*/ 231614 h 6372666"/>
              <a:gd name="connsiteX3" fmla="*/ 5087890 w 5249971"/>
              <a:gd name="connsiteY3" fmla="*/ 2657920 h 6372666"/>
              <a:gd name="connsiteX4" fmla="*/ 1363066 w 5249971"/>
              <a:gd name="connsiteY4" fmla="*/ 6372666 h 6372666"/>
              <a:gd name="connsiteX5" fmla="*/ 82347 w 5249971"/>
              <a:gd name="connsiteY5" fmla="*/ 6147256 h 6372666"/>
              <a:gd name="connsiteX6" fmla="*/ 0 w 5249971"/>
              <a:gd name="connsiteY6" fmla="*/ 6114876 h 6372666"/>
              <a:gd name="connsiteX7" fmla="*/ 0 w 5249971"/>
              <a:gd name="connsiteY7" fmla="*/ 0 h 6372666"/>
              <a:gd name="connsiteX0" fmla="*/ 0 w 5247320"/>
              <a:gd name="connsiteY0" fmla="*/ 0 h 6372666"/>
              <a:gd name="connsiteX1" fmla="*/ 3962495 w 5247320"/>
              <a:gd name="connsiteY1" fmla="*/ 0 h 6372666"/>
              <a:gd name="connsiteX2" fmla="*/ 4226946 w 5247320"/>
              <a:gd name="connsiteY2" fmla="*/ 231614 h 6372666"/>
              <a:gd name="connsiteX3" fmla="*/ 5087890 w 5247320"/>
              <a:gd name="connsiteY3" fmla="*/ 2657920 h 6372666"/>
              <a:gd name="connsiteX4" fmla="*/ 1363066 w 5247320"/>
              <a:gd name="connsiteY4" fmla="*/ 6372666 h 6372666"/>
              <a:gd name="connsiteX5" fmla="*/ 82347 w 5247320"/>
              <a:gd name="connsiteY5" fmla="*/ 6147256 h 6372666"/>
              <a:gd name="connsiteX6" fmla="*/ 0 w 5247320"/>
              <a:gd name="connsiteY6" fmla="*/ 6114876 h 6372666"/>
              <a:gd name="connsiteX7" fmla="*/ 0 w 5247320"/>
              <a:gd name="connsiteY7" fmla="*/ 0 h 6372666"/>
              <a:gd name="connsiteX0" fmla="*/ 0 w 5247320"/>
              <a:gd name="connsiteY0" fmla="*/ 0 h 6372666"/>
              <a:gd name="connsiteX1" fmla="*/ 4516662 w 5247320"/>
              <a:gd name="connsiteY1" fmla="*/ 10548 h 6372666"/>
              <a:gd name="connsiteX2" fmla="*/ 4226946 w 5247320"/>
              <a:gd name="connsiteY2" fmla="*/ 231614 h 6372666"/>
              <a:gd name="connsiteX3" fmla="*/ 5087890 w 5247320"/>
              <a:gd name="connsiteY3" fmla="*/ 2657920 h 6372666"/>
              <a:gd name="connsiteX4" fmla="*/ 1363066 w 5247320"/>
              <a:gd name="connsiteY4" fmla="*/ 6372666 h 6372666"/>
              <a:gd name="connsiteX5" fmla="*/ 82347 w 5247320"/>
              <a:gd name="connsiteY5" fmla="*/ 6147256 h 6372666"/>
              <a:gd name="connsiteX6" fmla="*/ 0 w 5247320"/>
              <a:gd name="connsiteY6" fmla="*/ 6114876 h 6372666"/>
              <a:gd name="connsiteX7" fmla="*/ 0 w 5247320"/>
              <a:gd name="connsiteY7" fmla="*/ 0 h 6372666"/>
              <a:gd name="connsiteX0" fmla="*/ 0 w 5365577"/>
              <a:gd name="connsiteY0" fmla="*/ 0 h 6372666"/>
              <a:gd name="connsiteX1" fmla="*/ 4516662 w 5365577"/>
              <a:gd name="connsiteY1" fmla="*/ 10548 h 6372666"/>
              <a:gd name="connsiteX2" fmla="*/ 4655641 w 5365577"/>
              <a:gd name="connsiteY2" fmla="*/ 526964 h 6372666"/>
              <a:gd name="connsiteX3" fmla="*/ 5087890 w 5365577"/>
              <a:gd name="connsiteY3" fmla="*/ 2657920 h 6372666"/>
              <a:gd name="connsiteX4" fmla="*/ 1363066 w 5365577"/>
              <a:gd name="connsiteY4" fmla="*/ 6372666 h 6372666"/>
              <a:gd name="connsiteX5" fmla="*/ 82347 w 5365577"/>
              <a:gd name="connsiteY5" fmla="*/ 6147256 h 6372666"/>
              <a:gd name="connsiteX6" fmla="*/ 0 w 5365577"/>
              <a:gd name="connsiteY6" fmla="*/ 6114876 h 6372666"/>
              <a:gd name="connsiteX7" fmla="*/ 0 w 5365577"/>
              <a:gd name="connsiteY7" fmla="*/ 0 h 6372666"/>
              <a:gd name="connsiteX0" fmla="*/ 0 w 5288223"/>
              <a:gd name="connsiteY0" fmla="*/ 0 h 6372666"/>
              <a:gd name="connsiteX1" fmla="*/ 4516662 w 5288223"/>
              <a:gd name="connsiteY1" fmla="*/ 10548 h 6372666"/>
              <a:gd name="connsiteX2" fmla="*/ 4655641 w 5288223"/>
              <a:gd name="connsiteY2" fmla="*/ 526964 h 6372666"/>
              <a:gd name="connsiteX3" fmla="*/ 5087890 w 5288223"/>
              <a:gd name="connsiteY3" fmla="*/ 2657920 h 6372666"/>
              <a:gd name="connsiteX4" fmla="*/ 1363066 w 5288223"/>
              <a:gd name="connsiteY4" fmla="*/ 6372666 h 6372666"/>
              <a:gd name="connsiteX5" fmla="*/ 82347 w 5288223"/>
              <a:gd name="connsiteY5" fmla="*/ 6147256 h 6372666"/>
              <a:gd name="connsiteX6" fmla="*/ 0 w 5288223"/>
              <a:gd name="connsiteY6" fmla="*/ 6114876 h 6372666"/>
              <a:gd name="connsiteX7" fmla="*/ 0 w 5288223"/>
              <a:gd name="connsiteY7" fmla="*/ 0 h 6372666"/>
              <a:gd name="connsiteX0" fmla="*/ 0 w 5288223"/>
              <a:gd name="connsiteY0" fmla="*/ 0 h 6372666"/>
              <a:gd name="connsiteX1" fmla="*/ 4725781 w 5288223"/>
              <a:gd name="connsiteY1" fmla="*/ 21096 h 6372666"/>
              <a:gd name="connsiteX2" fmla="*/ 4655641 w 5288223"/>
              <a:gd name="connsiteY2" fmla="*/ 526964 h 6372666"/>
              <a:gd name="connsiteX3" fmla="*/ 5087890 w 5288223"/>
              <a:gd name="connsiteY3" fmla="*/ 2657920 h 6372666"/>
              <a:gd name="connsiteX4" fmla="*/ 1363066 w 5288223"/>
              <a:gd name="connsiteY4" fmla="*/ 6372666 h 6372666"/>
              <a:gd name="connsiteX5" fmla="*/ 82347 w 5288223"/>
              <a:gd name="connsiteY5" fmla="*/ 6147256 h 6372666"/>
              <a:gd name="connsiteX6" fmla="*/ 0 w 5288223"/>
              <a:gd name="connsiteY6" fmla="*/ 6114876 h 6372666"/>
              <a:gd name="connsiteX7" fmla="*/ 0 w 5288223"/>
              <a:gd name="connsiteY7" fmla="*/ 0 h 6372666"/>
              <a:gd name="connsiteX0" fmla="*/ 0 w 5382393"/>
              <a:gd name="connsiteY0" fmla="*/ 0 h 6372666"/>
              <a:gd name="connsiteX1" fmla="*/ 4725781 w 5382393"/>
              <a:gd name="connsiteY1" fmla="*/ 21096 h 6372666"/>
              <a:gd name="connsiteX2" fmla="*/ 4969320 w 5382393"/>
              <a:gd name="connsiteY2" fmla="*/ 1170404 h 6372666"/>
              <a:gd name="connsiteX3" fmla="*/ 5087890 w 5382393"/>
              <a:gd name="connsiteY3" fmla="*/ 2657920 h 6372666"/>
              <a:gd name="connsiteX4" fmla="*/ 1363066 w 5382393"/>
              <a:gd name="connsiteY4" fmla="*/ 6372666 h 6372666"/>
              <a:gd name="connsiteX5" fmla="*/ 82347 w 5382393"/>
              <a:gd name="connsiteY5" fmla="*/ 6147256 h 6372666"/>
              <a:gd name="connsiteX6" fmla="*/ 0 w 5382393"/>
              <a:gd name="connsiteY6" fmla="*/ 6114876 h 6372666"/>
              <a:gd name="connsiteX7" fmla="*/ 0 w 5382393"/>
              <a:gd name="connsiteY7" fmla="*/ 0 h 6372666"/>
              <a:gd name="connsiteX0" fmla="*/ 0 w 5095613"/>
              <a:gd name="connsiteY0" fmla="*/ 0 h 6372666"/>
              <a:gd name="connsiteX1" fmla="*/ 4725781 w 5095613"/>
              <a:gd name="connsiteY1" fmla="*/ 21096 h 6372666"/>
              <a:gd name="connsiteX2" fmla="*/ 4969320 w 5095613"/>
              <a:gd name="connsiteY2" fmla="*/ 1170404 h 6372666"/>
              <a:gd name="connsiteX3" fmla="*/ 4502357 w 5095613"/>
              <a:gd name="connsiteY3" fmla="*/ 4598790 h 6372666"/>
              <a:gd name="connsiteX4" fmla="*/ 1363066 w 5095613"/>
              <a:gd name="connsiteY4" fmla="*/ 6372666 h 6372666"/>
              <a:gd name="connsiteX5" fmla="*/ 82347 w 5095613"/>
              <a:gd name="connsiteY5" fmla="*/ 6147256 h 6372666"/>
              <a:gd name="connsiteX6" fmla="*/ 0 w 5095613"/>
              <a:gd name="connsiteY6" fmla="*/ 6114876 h 6372666"/>
              <a:gd name="connsiteX7" fmla="*/ 0 w 5095613"/>
              <a:gd name="connsiteY7" fmla="*/ 0 h 6372666"/>
              <a:gd name="connsiteX0" fmla="*/ 0 w 5016403"/>
              <a:gd name="connsiteY0" fmla="*/ 0 h 6372666"/>
              <a:gd name="connsiteX1" fmla="*/ 4725781 w 5016403"/>
              <a:gd name="connsiteY1" fmla="*/ 21096 h 6372666"/>
              <a:gd name="connsiteX2" fmla="*/ 4864760 w 5016403"/>
              <a:gd name="connsiteY2" fmla="*/ 474223 h 6372666"/>
              <a:gd name="connsiteX3" fmla="*/ 4502357 w 5016403"/>
              <a:gd name="connsiteY3" fmla="*/ 4598790 h 6372666"/>
              <a:gd name="connsiteX4" fmla="*/ 1363066 w 5016403"/>
              <a:gd name="connsiteY4" fmla="*/ 6372666 h 6372666"/>
              <a:gd name="connsiteX5" fmla="*/ 82347 w 5016403"/>
              <a:gd name="connsiteY5" fmla="*/ 6147256 h 6372666"/>
              <a:gd name="connsiteX6" fmla="*/ 0 w 5016403"/>
              <a:gd name="connsiteY6" fmla="*/ 6114876 h 6372666"/>
              <a:gd name="connsiteX7" fmla="*/ 0 w 5016403"/>
              <a:gd name="connsiteY7" fmla="*/ 0 h 6372666"/>
              <a:gd name="connsiteX0" fmla="*/ 0 w 5122449"/>
              <a:gd name="connsiteY0" fmla="*/ 0 h 6372666"/>
              <a:gd name="connsiteX1" fmla="*/ 4725781 w 5122449"/>
              <a:gd name="connsiteY1" fmla="*/ 21096 h 6372666"/>
              <a:gd name="connsiteX2" fmla="*/ 4864760 w 5122449"/>
              <a:gd name="connsiteY2" fmla="*/ 474223 h 6372666"/>
              <a:gd name="connsiteX3" fmla="*/ 4502357 w 5122449"/>
              <a:gd name="connsiteY3" fmla="*/ 4598790 h 6372666"/>
              <a:gd name="connsiteX4" fmla="*/ 1363066 w 5122449"/>
              <a:gd name="connsiteY4" fmla="*/ 6372666 h 6372666"/>
              <a:gd name="connsiteX5" fmla="*/ 82347 w 5122449"/>
              <a:gd name="connsiteY5" fmla="*/ 6147256 h 6372666"/>
              <a:gd name="connsiteX6" fmla="*/ 0 w 5122449"/>
              <a:gd name="connsiteY6" fmla="*/ 6114876 h 6372666"/>
              <a:gd name="connsiteX7" fmla="*/ 0 w 5122449"/>
              <a:gd name="connsiteY7" fmla="*/ 0 h 6372666"/>
              <a:gd name="connsiteX0" fmla="*/ 0 w 5110499"/>
              <a:gd name="connsiteY0" fmla="*/ 0 h 6372666"/>
              <a:gd name="connsiteX1" fmla="*/ 4725781 w 5110499"/>
              <a:gd name="connsiteY1" fmla="*/ 21096 h 6372666"/>
              <a:gd name="connsiteX2" fmla="*/ 4864760 w 5110499"/>
              <a:gd name="connsiteY2" fmla="*/ 474223 h 6372666"/>
              <a:gd name="connsiteX3" fmla="*/ 4460534 w 5110499"/>
              <a:gd name="connsiteY3" fmla="*/ 4704273 h 6372666"/>
              <a:gd name="connsiteX4" fmla="*/ 1363066 w 5110499"/>
              <a:gd name="connsiteY4" fmla="*/ 6372666 h 6372666"/>
              <a:gd name="connsiteX5" fmla="*/ 82347 w 5110499"/>
              <a:gd name="connsiteY5" fmla="*/ 6147256 h 6372666"/>
              <a:gd name="connsiteX6" fmla="*/ 0 w 5110499"/>
              <a:gd name="connsiteY6" fmla="*/ 6114876 h 6372666"/>
              <a:gd name="connsiteX7" fmla="*/ 0 w 5110499"/>
              <a:gd name="connsiteY7" fmla="*/ 0 h 6372666"/>
              <a:gd name="connsiteX0" fmla="*/ 0 w 5110499"/>
              <a:gd name="connsiteY0" fmla="*/ 0 h 6372666"/>
              <a:gd name="connsiteX1" fmla="*/ 4725781 w 5110499"/>
              <a:gd name="connsiteY1" fmla="*/ 21096 h 6372666"/>
              <a:gd name="connsiteX2" fmla="*/ 4864760 w 5110499"/>
              <a:gd name="connsiteY2" fmla="*/ 474223 h 6372666"/>
              <a:gd name="connsiteX3" fmla="*/ 4460534 w 5110499"/>
              <a:gd name="connsiteY3" fmla="*/ 4704273 h 6372666"/>
              <a:gd name="connsiteX4" fmla="*/ 1363066 w 5110499"/>
              <a:gd name="connsiteY4" fmla="*/ 6372666 h 6372666"/>
              <a:gd name="connsiteX5" fmla="*/ 82347 w 5110499"/>
              <a:gd name="connsiteY5" fmla="*/ 6147256 h 6372666"/>
              <a:gd name="connsiteX6" fmla="*/ 0 w 5110499"/>
              <a:gd name="connsiteY6" fmla="*/ 6114876 h 6372666"/>
              <a:gd name="connsiteX7" fmla="*/ 0 w 5110499"/>
              <a:gd name="connsiteY7" fmla="*/ 0 h 6372666"/>
              <a:gd name="connsiteX0" fmla="*/ 0 w 5118394"/>
              <a:gd name="connsiteY0" fmla="*/ 0 h 6509793"/>
              <a:gd name="connsiteX1" fmla="*/ 4725781 w 5118394"/>
              <a:gd name="connsiteY1" fmla="*/ 21096 h 6509793"/>
              <a:gd name="connsiteX2" fmla="*/ 4864760 w 5118394"/>
              <a:gd name="connsiteY2" fmla="*/ 474223 h 6509793"/>
              <a:gd name="connsiteX3" fmla="*/ 4460534 w 5118394"/>
              <a:gd name="connsiteY3" fmla="*/ 4704273 h 6509793"/>
              <a:gd name="connsiteX4" fmla="*/ 1164403 w 5118394"/>
              <a:gd name="connsiteY4" fmla="*/ 6509793 h 6509793"/>
              <a:gd name="connsiteX5" fmla="*/ 82347 w 5118394"/>
              <a:gd name="connsiteY5" fmla="*/ 6147256 h 6509793"/>
              <a:gd name="connsiteX6" fmla="*/ 0 w 5118394"/>
              <a:gd name="connsiteY6" fmla="*/ 6114876 h 6509793"/>
              <a:gd name="connsiteX7" fmla="*/ 0 w 5118394"/>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82347 w 5162448"/>
              <a:gd name="connsiteY5" fmla="*/ 6147256 h 6509793"/>
              <a:gd name="connsiteX6" fmla="*/ 0 w 5162448"/>
              <a:gd name="connsiteY6" fmla="*/ 6114876 h 6509793"/>
              <a:gd name="connsiteX7" fmla="*/ 0 w 5162448"/>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385570 w 5162448"/>
              <a:gd name="connsiteY5" fmla="*/ 6305480 h 6509793"/>
              <a:gd name="connsiteX6" fmla="*/ 0 w 5162448"/>
              <a:gd name="connsiteY6" fmla="*/ 6114876 h 6509793"/>
              <a:gd name="connsiteX7" fmla="*/ 0 w 5162448"/>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385570 w 5162448"/>
              <a:gd name="connsiteY5" fmla="*/ 6305480 h 6509793"/>
              <a:gd name="connsiteX6" fmla="*/ 0 w 5162448"/>
              <a:gd name="connsiteY6" fmla="*/ 6114876 h 6509793"/>
              <a:gd name="connsiteX7" fmla="*/ 0 w 5162448"/>
              <a:gd name="connsiteY7" fmla="*/ 0 h 6509793"/>
              <a:gd name="connsiteX0" fmla="*/ 0 w 5127267"/>
              <a:gd name="connsiteY0" fmla="*/ 0 h 6509793"/>
              <a:gd name="connsiteX1" fmla="*/ 4725781 w 5127267"/>
              <a:gd name="connsiteY1" fmla="*/ 21096 h 6509793"/>
              <a:gd name="connsiteX2" fmla="*/ 4812481 w 5127267"/>
              <a:gd name="connsiteY2" fmla="*/ 526964 h 6509793"/>
              <a:gd name="connsiteX3" fmla="*/ 4596462 w 5127267"/>
              <a:gd name="connsiteY3" fmla="*/ 4535502 h 6509793"/>
              <a:gd name="connsiteX4" fmla="*/ 1164403 w 5127267"/>
              <a:gd name="connsiteY4" fmla="*/ 6509793 h 6509793"/>
              <a:gd name="connsiteX5" fmla="*/ 385570 w 5127267"/>
              <a:gd name="connsiteY5" fmla="*/ 6305480 h 6509793"/>
              <a:gd name="connsiteX6" fmla="*/ 0 w 5127267"/>
              <a:gd name="connsiteY6" fmla="*/ 6114876 h 6509793"/>
              <a:gd name="connsiteX7" fmla="*/ 0 w 5127267"/>
              <a:gd name="connsiteY7" fmla="*/ 0 h 6509793"/>
              <a:gd name="connsiteX0" fmla="*/ 0 w 5041484"/>
              <a:gd name="connsiteY0" fmla="*/ 0 h 6509793"/>
              <a:gd name="connsiteX1" fmla="*/ 4725781 w 5041484"/>
              <a:gd name="connsiteY1" fmla="*/ 21096 h 6509793"/>
              <a:gd name="connsiteX2" fmla="*/ 4812481 w 5041484"/>
              <a:gd name="connsiteY2" fmla="*/ 526964 h 6509793"/>
              <a:gd name="connsiteX3" fmla="*/ 4596462 w 5041484"/>
              <a:gd name="connsiteY3" fmla="*/ 4535502 h 6509793"/>
              <a:gd name="connsiteX4" fmla="*/ 1164403 w 5041484"/>
              <a:gd name="connsiteY4" fmla="*/ 6509793 h 6509793"/>
              <a:gd name="connsiteX5" fmla="*/ 385570 w 5041484"/>
              <a:gd name="connsiteY5" fmla="*/ 6305480 h 6509793"/>
              <a:gd name="connsiteX6" fmla="*/ 0 w 5041484"/>
              <a:gd name="connsiteY6" fmla="*/ 6114876 h 6509793"/>
              <a:gd name="connsiteX7" fmla="*/ 0 w 5041484"/>
              <a:gd name="connsiteY7" fmla="*/ 0 h 6509793"/>
              <a:gd name="connsiteX0" fmla="*/ 0 w 5140479"/>
              <a:gd name="connsiteY0" fmla="*/ 0 h 6509793"/>
              <a:gd name="connsiteX1" fmla="*/ 4725781 w 5140479"/>
              <a:gd name="connsiteY1" fmla="*/ 21096 h 6509793"/>
              <a:gd name="connsiteX2" fmla="*/ 4812481 w 5140479"/>
              <a:gd name="connsiteY2" fmla="*/ 526964 h 6509793"/>
              <a:gd name="connsiteX3" fmla="*/ 4596462 w 5140479"/>
              <a:gd name="connsiteY3" fmla="*/ 4535502 h 6509793"/>
              <a:gd name="connsiteX4" fmla="*/ 1164403 w 5140479"/>
              <a:gd name="connsiteY4" fmla="*/ 6509793 h 6509793"/>
              <a:gd name="connsiteX5" fmla="*/ 385570 w 5140479"/>
              <a:gd name="connsiteY5" fmla="*/ 6305480 h 6509793"/>
              <a:gd name="connsiteX6" fmla="*/ 0 w 5140479"/>
              <a:gd name="connsiteY6" fmla="*/ 6114876 h 6509793"/>
              <a:gd name="connsiteX7" fmla="*/ 0 w 5140479"/>
              <a:gd name="connsiteY7" fmla="*/ 0 h 6509793"/>
              <a:gd name="connsiteX0" fmla="*/ 0 w 5190465"/>
              <a:gd name="connsiteY0" fmla="*/ 0 h 6509793"/>
              <a:gd name="connsiteX1" fmla="*/ 4725781 w 5190465"/>
              <a:gd name="connsiteY1" fmla="*/ 21096 h 6509793"/>
              <a:gd name="connsiteX2" fmla="*/ 4885673 w 5190465"/>
              <a:gd name="connsiteY2" fmla="*/ 358192 h 6509793"/>
              <a:gd name="connsiteX3" fmla="*/ 4596462 w 5190465"/>
              <a:gd name="connsiteY3" fmla="*/ 4535502 h 6509793"/>
              <a:gd name="connsiteX4" fmla="*/ 1164403 w 5190465"/>
              <a:gd name="connsiteY4" fmla="*/ 6509793 h 6509793"/>
              <a:gd name="connsiteX5" fmla="*/ 385570 w 5190465"/>
              <a:gd name="connsiteY5" fmla="*/ 6305480 h 6509793"/>
              <a:gd name="connsiteX6" fmla="*/ 0 w 5190465"/>
              <a:gd name="connsiteY6" fmla="*/ 6114876 h 6509793"/>
              <a:gd name="connsiteX7" fmla="*/ 0 w 5190465"/>
              <a:gd name="connsiteY7" fmla="*/ 0 h 6509793"/>
              <a:gd name="connsiteX0" fmla="*/ 0 w 5158865"/>
              <a:gd name="connsiteY0" fmla="*/ 0 h 6509793"/>
              <a:gd name="connsiteX1" fmla="*/ 4725781 w 5158865"/>
              <a:gd name="connsiteY1" fmla="*/ 21096 h 6509793"/>
              <a:gd name="connsiteX2" fmla="*/ 4885673 w 5158865"/>
              <a:gd name="connsiteY2" fmla="*/ 358192 h 6509793"/>
              <a:gd name="connsiteX3" fmla="*/ 4596462 w 5158865"/>
              <a:gd name="connsiteY3" fmla="*/ 4535502 h 6509793"/>
              <a:gd name="connsiteX4" fmla="*/ 1164403 w 5158865"/>
              <a:gd name="connsiteY4" fmla="*/ 6509793 h 6509793"/>
              <a:gd name="connsiteX5" fmla="*/ 385570 w 5158865"/>
              <a:gd name="connsiteY5" fmla="*/ 6305480 h 6509793"/>
              <a:gd name="connsiteX6" fmla="*/ 0 w 5158865"/>
              <a:gd name="connsiteY6" fmla="*/ 6114876 h 6509793"/>
              <a:gd name="connsiteX7" fmla="*/ 0 w 5158865"/>
              <a:gd name="connsiteY7" fmla="*/ 0 h 6509793"/>
              <a:gd name="connsiteX0" fmla="*/ 0 w 5272866"/>
              <a:gd name="connsiteY0" fmla="*/ 0 h 6509793"/>
              <a:gd name="connsiteX1" fmla="*/ 4725781 w 5272866"/>
              <a:gd name="connsiteY1" fmla="*/ 21096 h 6509793"/>
              <a:gd name="connsiteX2" fmla="*/ 5042512 w 5272866"/>
              <a:gd name="connsiteY2" fmla="*/ 1476302 h 6509793"/>
              <a:gd name="connsiteX3" fmla="*/ 4596462 w 5272866"/>
              <a:gd name="connsiteY3" fmla="*/ 4535502 h 6509793"/>
              <a:gd name="connsiteX4" fmla="*/ 1164403 w 5272866"/>
              <a:gd name="connsiteY4" fmla="*/ 6509793 h 6509793"/>
              <a:gd name="connsiteX5" fmla="*/ 385570 w 5272866"/>
              <a:gd name="connsiteY5" fmla="*/ 6305480 h 6509793"/>
              <a:gd name="connsiteX6" fmla="*/ 0 w 5272866"/>
              <a:gd name="connsiteY6" fmla="*/ 6114876 h 6509793"/>
              <a:gd name="connsiteX7" fmla="*/ 0 w 5272866"/>
              <a:gd name="connsiteY7" fmla="*/ 0 h 6509793"/>
              <a:gd name="connsiteX0" fmla="*/ 0 w 5183390"/>
              <a:gd name="connsiteY0" fmla="*/ 0 h 6509793"/>
              <a:gd name="connsiteX1" fmla="*/ 4725781 w 5183390"/>
              <a:gd name="connsiteY1" fmla="*/ 21096 h 6509793"/>
              <a:gd name="connsiteX2" fmla="*/ 5042512 w 5183390"/>
              <a:gd name="connsiteY2" fmla="*/ 1476302 h 6509793"/>
              <a:gd name="connsiteX3" fmla="*/ 4115488 w 5183390"/>
              <a:gd name="connsiteY3" fmla="*/ 5210588 h 6509793"/>
              <a:gd name="connsiteX4" fmla="*/ 1164403 w 5183390"/>
              <a:gd name="connsiteY4" fmla="*/ 6509793 h 6509793"/>
              <a:gd name="connsiteX5" fmla="*/ 385570 w 5183390"/>
              <a:gd name="connsiteY5" fmla="*/ 6305480 h 6509793"/>
              <a:gd name="connsiteX6" fmla="*/ 0 w 5183390"/>
              <a:gd name="connsiteY6" fmla="*/ 6114876 h 6509793"/>
              <a:gd name="connsiteX7" fmla="*/ 0 w 5183390"/>
              <a:gd name="connsiteY7" fmla="*/ 0 h 6509793"/>
              <a:gd name="connsiteX0" fmla="*/ 0 w 5172636"/>
              <a:gd name="connsiteY0" fmla="*/ 0 h 6509793"/>
              <a:gd name="connsiteX1" fmla="*/ 4725781 w 5172636"/>
              <a:gd name="connsiteY1" fmla="*/ 21096 h 6509793"/>
              <a:gd name="connsiteX2" fmla="*/ 5042512 w 5172636"/>
              <a:gd name="connsiteY2" fmla="*/ 1476302 h 6509793"/>
              <a:gd name="connsiteX3" fmla="*/ 4115488 w 5172636"/>
              <a:gd name="connsiteY3" fmla="*/ 5210588 h 6509793"/>
              <a:gd name="connsiteX4" fmla="*/ 1164403 w 5172636"/>
              <a:gd name="connsiteY4" fmla="*/ 6509793 h 6509793"/>
              <a:gd name="connsiteX5" fmla="*/ 385570 w 5172636"/>
              <a:gd name="connsiteY5" fmla="*/ 6305480 h 6509793"/>
              <a:gd name="connsiteX6" fmla="*/ 0 w 5172636"/>
              <a:gd name="connsiteY6" fmla="*/ 6114876 h 6509793"/>
              <a:gd name="connsiteX7" fmla="*/ 0 w 5172636"/>
              <a:gd name="connsiteY7" fmla="*/ 0 h 6509793"/>
              <a:gd name="connsiteX0" fmla="*/ 0 w 5097074"/>
              <a:gd name="connsiteY0" fmla="*/ 0 h 6509793"/>
              <a:gd name="connsiteX1" fmla="*/ 4725781 w 5097074"/>
              <a:gd name="connsiteY1" fmla="*/ 21096 h 6509793"/>
              <a:gd name="connsiteX2" fmla="*/ 5042512 w 5097074"/>
              <a:gd name="connsiteY2" fmla="*/ 1476302 h 6509793"/>
              <a:gd name="connsiteX3" fmla="*/ 4115488 w 5097074"/>
              <a:gd name="connsiteY3" fmla="*/ 5210588 h 6509793"/>
              <a:gd name="connsiteX4" fmla="*/ 1164403 w 5097074"/>
              <a:gd name="connsiteY4" fmla="*/ 6509793 h 6509793"/>
              <a:gd name="connsiteX5" fmla="*/ 385570 w 5097074"/>
              <a:gd name="connsiteY5" fmla="*/ 6305480 h 6509793"/>
              <a:gd name="connsiteX6" fmla="*/ 0 w 5097074"/>
              <a:gd name="connsiteY6" fmla="*/ 6114876 h 6509793"/>
              <a:gd name="connsiteX7" fmla="*/ 0 w 5097074"/>
              <a:gd name="connsiteY7" fmla="*/ 0 h 6509793"/>
              <a:gd name="connsiteX0" fmla="*/ 0 w 5106559"/>
              <a:gd name="connsiteY0" fmla="*/ 0 h 6509793"/>
              <a:gd name="connsiteX1" fmla="*/ 4725781 w 5106559"/>
              <a:gd name="connsiteY1" fmla="*/ 21096 h 6509793"/>
              <a:gd name="connsiteX2" fmla="*/ 5042512 w 5106559"/>
              <a:gd name="connsiteY2" fmla="*/ 1476302 h 6509793"/>
              <a:gd name="connsiteX3" fmla="*/ 4115488 w 5106559"/>
              <a:gd name="connsiteY3" fmla="*/ 5210588 h 6509793"/>
              <a:gd name="connsiteX4" fmla="*/ 1164403 w 5106559"/>
              <a:gd name="connsiteY4" fmla="*/ 6509793 h 6509793"/>
              <a:gd name="connsiteX5" fmla="*/ 385570 w 5106559"/>
              <a:gd name="connsiteY5" fmla="*/ 6305480 h 6509793"/>
              <a:gd name="connsiteX6" fmla="*/ 0 w 5106559"/>
              <a:gd name="connsiteY6" fmla="*/ 6114876 h 6509793"/>
              <a:gd name="connsiteX7" fmla="*/ 0 w 5106559"/>
              <a:gd name="connsiteY7" fmla="*/ 0 h 6509793"/>
              <a:gd name="connsiteX0" fmla="*/ 0 w 5108361"/>
              <a:gd name="connsiteY0" fmla="*/ 0 h 6509793"/>
              <a:gd name="connsiteX1" fmla="*/ 4725781 w 5108361"/>
              <a:gd name="connsiteY1" fmla="*/ 21096 h 6509793"/>
              <a:gd name="connsiteX2" fmla="*/ 5042512 w 5108361"/>
              <a:gd name="connsiteY2" fmla="*/ 1476302 h 6509793"/>
              <a:gd name="connsiteX3" fmla="*/ 4136401 w 5108361"/>
              <a:gd name="connsiteY3" fmla="*/ 5337167 h 6509793"/>
              <a:gd name="connsiteX4" fmla="*/ 1164403 w 5108361"/>
              <a:gd name="connsiteY4" fmla="*/ 6509793 h 6509793"/>
              <a:gd name="connsiteX5" fmla="*/ 385570 w 5108361"/>
              <a:gd name="connsiteY5" fmla="*/ 6305480 h 6509793"/>
              <a:gd name="connsiteX6" fmla="*/ 0 w 5108361"/>
              <a:gd name="connsiteY6" fmla="*/ 6114876 h 6509793"/>
              <a:gd name="connsiteX7" fmla="*/ 0 w 5108361"/>
              <a:gd name="connsiteY7" fmla="*/ 0 h 6509793"/>
              <a:gd name="connsiteX0" fmla="*/ 0 w 5108361"/>
              <a:gd name="connsiteY0" fmla="*/ 0 h 6523289"/>
              <a:gd name="connsiteX1" fmla="*/ 4725781 w 5108361"/>
              <a:gd name="connsiteY1" fmla="*/ 21096 h 6523289"/>
              <a:gd name="connsiteX2" fmla="*/ 5042512 w 5108361"/>
              <a:gd name="connsiteY2" fmla="*/ 1476302 h 6523289"/>
              <a:gd name="connsiteX3" fmla="*/ 4136401 w 5108361"/>
              <a:gd name="connsiteY3" fmla="*/ 5337167 h 6523289"/>
              <a:gd name="connsiteX4" fmla="*/ 1164403 w 5108361"/>
              <a:gd name="connsiteY4" fmla="*/ 6509793 h 6523289"/>
              <a:gd name="connsiteX5" fmla="*/ 385570 w 5108361"/>
              <a:gd name="connsiteY5" fmla="*/ 6305480 h 6523289"/>
              <a:gd name="connsiteX6" fmla="*/ 0 w 5108361"/>
              <a:gd name="connsiteY6" fmla="*/ 6114876 h 6523289"/>
              <a:gd name="connsiteX7" fmla="*/ 0 w 5108361"/>
              <a:gd name="connsiteY7" fmla="*/ 0 h 6523289"/>
              <a:gd name="connsiteX0" fmla="*/ 0 w 5085677"/>
              <a:gd name="connsiteY0" fmla="*/ 0 h 6522930"/>
              <a:gd name="connsiteX1" fmla="*/ 4725781 w 5085677"/>
              <a:gd name="connsiteY1" fmla="*/ 21096 h 6522930"/>
              <a:gd name="connsiteX2" fmla="*/ 5042512 w 5085677"/>
              <a:gd name="connsiteY2" fmla="*/ 1476302 h 6522930"/>
              <a:gd name="connsiteX3" fmla="*/ 4136401 w 5085677"/>
              <a:gd name="connsiteY3" fmla="*/ 5337167 h 6522930"/>
              <a:gd name="connsiteX4" fmla="*/ 1164403 w 5085677"/>
              <a:gd name="connsiteY4" fmla="*/ 6509793 h 6522930"/>
              <a:gd name="connsiteX5" fmla="*/ 385570 w 5085677"/>
              <a:gd name="connsiteY5" fmla="*/ 6305480 h 6522930"/>
              <a:gd name="connsiteX6" fmla="*/ 0 w 5085677"/>
              <a:gd name="connsiteY6" fmla="*/ 6114876 h 6522930"/>
              <a:gd name="connsiteX7" fmla="*/ 0 w 5085677"/>
              <a:gd name="connsiteY7" fmla="*/ 0 h 6522930"/>
              <a:gd name="connsiteX0" fmla="*/ 0 w 5018753"/>
              <a:gd name="connsiteY0" fmla="*/ 0 h 6531040"/>
              <a:gd name="connsiteX1" fmla="*/ 4725781 w 5018753"/>
              <a:gd name="connsiteY1" fmla="*/ 21096 h 6531040"/>
              <a:gd name="connsiteX2" fmla="*/ 4948408 w 5018753"/>
              <a:gd name="connsiteY2" fmla="*/ 906699 h 6531040"/>
              <a:gd name="connsiteX3" fmla="*/ 4136401 w 5018753"/>
              <a:gd name="connsiteY3" fmla="*/ 5337167 h 6531040"/>
              <a:gd name="connsiteX4" fmla="*/ 1164403 w 5018753"/>
              <a:gd name="connsiteY4" fmla="*/ 6509793 h 6531040"/>
              <a:gd name="connsiteX5" fmla="*/ 385570 w 5018753"/>
              <a:gd name="connsiteY5" fmla="*/ 6305480 h 6531040"/>
              <a:gd name="connsiteX6" fmla="*/ 0 w 5018753"/>
              <a:gd name="connsiteY6" fmla="*/ 6114876 h 6531040"/>
              <a:gd name="connsiteX7" fmla="*/ 0 w 5018753"/>
              <a:gd name="connsiteY7" fmla="*/ 0 h 6531040"/>
              <a:gd name="connsiteX0" fmla="*/ 0 w 5080914"/>
              <a:gd name="connsiteY0" fmla="*/ 0 h 6531040"/>
              <a:gd name="connsiteX1" fmla="*/ 4725781 w 5080914"/>
              <a:gd name="connsiteY1" fmla="*/ 21096 h 6531040"/>
              <a:gd name="connsiteX2" fmla="*/ 4948408 w 5080914"/>
              <a:gd name="connsiteY2" fmla="*/ 906699 h 6531040"/>
              <a:gd name="connsiteX3" fmla="*/ 4136401 w 5080914"/>
              <a:gd name="connsiteY3" fmla="*/ 5337167 h 6531040"/>
              <a:gd name="connsiteX4" fmla="*/ 1164403 w 5080914"/>
              <a:gd name="connsiteY4" fmla="*/ 6509793 h 6531040"/>
              <a:gd name="connsiteX5" fmla="*/ 385570 w 5080914"/>
              <a:gd name="connsiteY5" fmla="*/ 6305480 h 6531040"/>
              <a:gd name="connsiteX6" fmla="*/ 0 w 5080914"/>
              <a:gd name="connsiteY6" fmla="*/ 6114876 h 6531040"/>
              <a:gd name="connsiteX7" fmla="*/ 0 w 5080914"/>
              <a:gd name="connsiteY7" fmla="*/ 0 h 6531040"/>
              <a:gd name="connsiteX0" fmla="*/ 0 w 5080914"/>
              <a:gd name="connsiteY0" fmla="*/ 0 h 6531040"/>
              <a:gd name="connsiteX1" fmla="*/ 4699929 w 5080914"/>
              <a:gd name="connsiteY1" fmla="*/ 5447 h 6531040"/>
              <a:gd name="connsiteX2" fmla="*/ 4948408 w 5080914"/>
              <a:gd name="connsiteY2" fmla="*/ 906699 h 6531040"/>
              <a:gd name="connsiteX3" fmla="*/ 4136401 w 5080914"/>
              <a:gd name="connsiteY3" fmla="*/ 5337167 h 6531040"/>
              <a:gd name="connsiteX4" fmla="*/ 1164403 w 5080914"/>
              <a:gd name="connsiteY4" fmla="*/ 6509793 h 6531040"/>
              <a:gd name="connsiteX5" fmla="*/ 385570 w 5080914"/>
              <a:gd name="connsiteY5" fmla="*/ 6305480 h 6531040"/>
              <a:gd name="connsiteX6" fmla="*/ 0 w 5080914"/>
              <a:gd name="connsiteY6" fmla="*/ 6114876 h 6531040"/>
              <a:gd name="connsiteX7" fmla="*/ 0 w 5080914"/>
              <a:gd name="connsiteY7" fmla="*/ 0 h 6531040"/>
              <a:gd name="connsiteX0" fmla="*/ 0 w 5080914"/>
              <a:gd name="connsiteY0" fmla="*/ 1407 h 6532447"/>
              <a:gd name="connsiteX1" fmla="*/ 4696533 w 5080914"/>
              <a:gd name="connsiteY1" fmla="*/ 0 h 6532447"/>
              <a:gd name="connsiteX2" fmla="*/ 4948408 w 5080914"/>
              <a:gd name="connsiteY2" fmla="*/ 908106 h 6532447"/>
              <a:gd name="connsiteX3" fmla="*/ 4136401 w 5080914"/>
              <a:gd name="connsiteY3" fmla="*/ 5338574 h 6532447"/>
              <a:gd name="connsiteX4" fmla="*/ 1164403 w 5080914"/>
              <a:gd name="connsiteY4" fmla="*/ 6511200 h 6532447"/>
              <a:gd name="connsiteX5" fmla="*/ 385570 w 5080914"/>
              <a:gd name="connsiteY5" fmla="*/ 6306887 h 6532447"/>
              <a:gd name="connsiteX6" fmla="*/ 0 w 5080914"/>
              <a:gd name="connsiteY6" fmla="*/ 6116283 h 6532447"/>
              <a:gd name="connsiteX7" fmla="*/ 0 w 5080914"/>
              <a:gd name="connsiteY7" fmla="*/ 1407 h 653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0914" h="6532447">
                <a:moveTo>
                  <a:pt x="0" y="1407"/>
                </a:moveTo>
                <a:lnTo>
                  <a:pt x="4696533" y="0"/>
                </a:lnTo>
                <a:cubicBezTo>
                  <a:pt x="4708006" y="10399"/>
                  <a:pt x="4936935" y="897707"/>
                  <a:pt x="4948408" y="908106"/>
                </a:cubicBezTo>
                <a:cubicBezTo>
                  <a:pt x="5350615" y="2656261"/>
                  <a:pt x="4767068" y="4404725"/>
                  <a:pt x="4136401" y="5338574"/>
                </a:cubicBezTo>
                <a:cubicBezTo>
                  <a:pt x="3505734" y="6272423"/>
                  <a:pt x="2343265" y="6627230"/>
                  <a:pt x="1164403" y="6511200"/>
                </a:cubicBezTo>
                <a:cubicBezTo>
                  <a:pt x="714399" y="6511200"/>
                  <a:pt x="418960" y="6305039"/>
                  <a:pt x="385570" y="6306887"/>
                </a:cubicBezTo>
                <a:lnTo>
                  <a:pt x="0" y="6116283"/>
                </a:lnTo>
                <a:lnTo>
                  <a:pt x="0" y="1407"/>
                </a:lnTo>
                <a:close/>
              </a:path>
            </a:pathLst>
          </a:custGeom>
          <a:noFill/>
        </p:spPr>
        <p:txBody>
          <a:bodyPr wrap="square">
            <a:noAutofit/>
          </a:bodyPr>
          <a:lstStyle/>
          <a:p>
            <a:r>
              <a:rPr lang="en-GB"/>
              <a:t>Click icon to add picture</a:t>
            </a:r>
            <a:endParaRPr lang="en-US" dirty="0"/>
          </a:p>
        </p:txBody>
      </p:sp>
      <p:sp>
        <p:nvSpPr>
          <p:cNvPr id="8" name="Slide Number Placeholder 7">
            <a:extLst>
              <a:ext uri="{FF2B5EF4-FFF2-40B4-BE49-F238E27FC236}">
                <a16:creationId xmlns:a16="http://schemas.microsoft.com/office/drawing/2014/main" id="{FA2E22D8-777D-4A4E-8190-9C7E9654A636}"/>
              </a:ext>
            </a:extLst>
          </p:cNvPr>
          <p:cNvSpPr>
            <a:spLocks noGrp="1"/>
          </p:cNvSpPr>
          <p:nvPr>
            <p:ph type="sldNum" sz="quarter" idx="45"/>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0F175504-AA80-48D0-ABE0-C3B4B0480FBA}"/>
              </a:ext>
            </a:extLst>
          </p:cNvPr>
          <p:cNvSpPr>
            <a:spLocks noGrp="1"/>
          </p:cNvSpPr>
          <p:nvPr>
            <p:ph type="ftr" sz="quarter" idx="44"/>
          </p:nvPr>
        </p:nvSpPr>
        <p:spPr/>
        <p:txBody>
          <a:bodyPr/>
          <a:lstStyle>
            <a:lvl1pPr>
              <a:defRPr>
                <a:solidFill>
                  <a:srgbClr val="AEA8A2"/>
                </a:solidFill>
              </a:defRPr>
            </a:lvl1pPr>
          </a:lstStyle>
          <a:p>
            <a:r>
              <a:rPr lang="en-US"/>
              <a:t>Copyright © 2026, Oracle and/or its affiliates</a:t>
            </a:r>
            <a:endParaRPr lang="en-US" dirty="0"/>
          </a:p>
        </p:txBody>
      </p:sp>
      <p:sp>
        <p:nvSpPr>
          <p:cNvPr id="4" name="Date Placeholder 3">
            <a:extLst>
              <a:ext uri="{FF2B5EF4-FFF2-40B4-BE49-F238E27FC236}">
                <a16:creationId xmlns:a16="http://schemas.microsoft.com/office/drawing/2014/main" id="{F3C7CAF2-5875-4790-8762-15A8CDD16E08}"/>
              </a:ext>
            </a:extLst>
          </p:cNvPr>
          <p:cNvSpPr>
            <a:spLocks noGrp="1"/>
          </p:cNvSpPr>
          <p:nvPr>
            <p:ph type="dt" sz="half" idx="43"/>
          </p:nvPr>
        </p:nvSpPr>
        <p:spPr/>
        <p:txBody>
          <a:bodyPr/>
          <a:lstStyle>
            <a:lvl1pPr>
              <a:defRPr>
                <a:solidFill>
                  <a:srgbClr val="AEA8A2"/>
                </a:solidFill>
              </a:defRPr>
            </a:lvl1pPr>
          </a:lstStyle>
          <a:p>
            <a:r>
              <a:rPr lang="en-IN"/>
              <a:t>[Date]</a:t>
            </a:r>
            <a:endParaRPr lang="en-US" dirty="0"/>
          </a:p>
        </p:txBody>
      </p:sp>
      <p:sp>
        <p:nvSpPr>
          <p:cNvPr id="2" name="Content Placeholder 2">
            <a:extLst>
              <a:ext uri="{FF2B5EF4-FFF2-40B4-BE49-F238E27FC236}">
                <a16:creationId xmlns:a16="http://schemas.microsoft.com/office/drawing/2014/main" id="{97B60F2A-F2ED-70AD-4768-5B8EF9B56420}"/>
              </a:ext>
            </a:extLst>
          </p:cNvPr>
          <p:cNvSpPr>
            <a:spLocks noGrp="1" noChangeAspect="1"/>
          </p:cNvSpPr>
          <p:nvPr>
            <p:ph sz="quarter" idx="48" hasCustomPrompt="1"/>
          </p:nvPr>
        </p:nvSpPr>
        <p:spPr>
          <a:xfrm>
            <a:off x="5828788" y="1560624"/>
            <a:ext cx="2447584" cy="673743"/>
          </a:xfrm>
        </p:spPr>
        <p:txBody>
          <a:bodyPr/>
          <a:lstStyle>
            <a:lvl5pPr marL="731520" indent="0">
              <a:buNone/>
              <a:defRPr/>
            </a:lvl5pPr>
          </a:lstStyle>
          <a:p>
            <a:pPr lvl="0"/>
            <a:r>
              <a:rPr lang="en-US" dirty="0"/>
              <a:t>Click to add logo</a:t>
            </a:r>
          </a:p>
        </p:txBody>
      </p:sp>
      <p:sp>
        <p:nvSpPr>
          <p:cNvPr id="7" name="Accent mark">
            <a:extLst>
              <a:ext uri="{FF2B5EF4-FFF2-40B4-BE49-F238E27FC236}">
                <a16:creationId xmlns:a16="http://schemas.microsoft.com/office/drawing/2014/main" id="{2F96B613-1543-0150-F389-FFE2D5FA5019}"/>
              </a:ext>
              <a:ext uri="{C183D7F6-B498-43B3-948B-1728B52AA6E4}">
                <adec:decorative xmlns:adec="http://schemas.microsoft.com/office/drawing/2017/decorative" val="1"/>
              </a:ext>
            </a:extLst>
          </p:cNvPr>
          <p:cNvSpPr/>
          <p:nvPr/>
        </p:nvSpPr>
        <p:spPr>
          <a:xfrm>
            <a:off x="5828788" y="4599419"/>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F4092F5-1A1B-33F4-5A48-CC487AB4D6D3}"/>
              </a:ext>
            </a:extLst>
          </p:cNvPr>
          <p:cNvPicPr>
            <a:picLocks noChangeAspect="1"/>
          </p:cNvPicPr>
          <p:nvPr/>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
        <p:nvSpPr>
          <p:cNvPr id="10" name="Accent mark">
            <a:extLst>
              <a:ext uri="{FF2B5EF4-FFF2-40B4-BE49-F238E27FC236}">
                <a16:creationId xmlns:a16="http://schemas.microsoft.com/office/drawing/2014/main" id="{232C2E19-84ED-4C95-0FC9-85FC76102E50}"/>
              </a:ext>
              <a:ext uri="{C183D7F6-B498-43B3-948B-1728B52AA6E4}">
                <adec:decorative xmlns:adec="http://schemas.microsoft.com/office/drawing/2017/decorative" val="1"/>
              </a:ext>
            </a:extLst>
          </p:cNvPr>
          <p:cNvSpPr/>
          <p:nvPr userDrawn="1"/>
        </p:nvSpPr>
        <p:spPr>
          <a:xfrm>
            <a:off x="5828788" y="4599419"/>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5B2246F0-7990-FB7F-4AF0-5D73AFF93E59}"/>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Tree>
    <p:extLst>
      <p:ext uri="{BB962C8B-B14F-4D97-AF65-F5344CB8AC3E}">
        <p14:creationId xmlns:p14="http://schemas.microsoft.com/office/powerpoint/2010/main" val="21483882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Light - Quote, Picture, and logo">
    <p:bg>
      <p:bgPr>
        <a:solidFill>
          <a:schemeClr val="bg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97F2045-62B9-84EC-C330-B04C4D3A0662}"/>
              </a:ext>
            </a:extLst>
          </p:cNvPr>
          <p:cNvPicPr>
            <a:picLocks noChangeAspect="1"/>
          </p:cNvPicPr>
          <p:nvPr/>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
        <p:nvSpPr>
          <p:cNvPr id="12" name="Quote">
            <a:extLst>
              <a:ext uri="{FF2B5EF4-FFF2-40B4-BE49-F238E27FC236}">
                <a16:creationId xmlns:a16="http://schemas.microsoft.com/office/drawing/2014/main" id="{B3A79ECA-28E8-A857-97F4-082EF2B1CAB8}"/>
              </a:ext>
            </a:extLst>
          </p:cNvPr>
          <p:cNvSpPr>
            <a:spLocks noGrp="1"/>
          </p:cNvSpPr>
          <p:nvPr>
            <p:ph type="title" hasCustomPrompt="1"/>
          </p:nvPr>
        </p:nvSpPr>
        <p:spPr>
          <a:xfrm>
            <a:off x="5677787" y="2896192"/>
            <a:ext cx="6020298" cy="1384995"/>
          </a:xfrm>
          <a:noFill/>
        </p:spPr>
        <p:txBody>
          <a:bodyPr vert="horz" wrap="square" lIns="0" tIns="0" rIns="0" bIns="0" rtlCol="0" anchor="b" anchorCtr="0">
            <a:spAutoFit/>
          </a:bodyPr>
          <a:lstStyle>
            <a:lvl1pPr marL="179388" indent="-179388">
              <a:lnSpc>
                <a:spcPct val="100000"/>
              </a:lnSpc>
              <a:tabLst/>
              <a:defRPr lang="en-US" sz="3000" b="0" i="0" dirty="0">
                <a:latin typeface="+mj-lt"/>
                <a:cs typeface="Oracle Sans Tab" panose="020B0503020204020204" pitchFamily="34" charset="0"/>
              </a:defRPr>
            </a:lvl1pPr>
          </a:lstStyle>
          <a:p>
            <a:pPr lvl="0"/>
            <a:r>
              <a:rPr lang="en-US" dirty="0"/>
              <a:t>“Click to type customer or</a:t>
            </a:r>
            <a:br>
              <a:rPr lang="en-US" dirty="0"/>
            </a:br>
            <a:r>
              <a:rPr lang="en-US" dirty="0"/>
              <a:t>partner quote surrounded</a:t>
            </a:r>
            <a:br>
              <a:rPr lang="en-US" dirty="0"/>
            </a:br>
            <a:r>
              <a:rPr lang="en-US" dirty="0"/>
              <a:t>by quotation marks.”</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828788" y="4911127"/>
            <a:ext cx="5864400" cy="266291"/>
          </a:xfrm>
          <a:prstGeom prst="rect">
            <a:avLst/>
          </a:prstGeom>
        </p:spPr>
        <p:txBody>
          <a:bodyPr>
            <a:noAutofit/>
          </a:bodyPr>
          <a:lstStyle>
            <a:lvl1pPr>
              <a:lnSpc>
                <a:spcPct val="100000"/>
              </a:lnSpc>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828788" y="5248720"/>
            <a:ext cx="5864400" cy="786385"/>
          </a:xfrm>
          <a:prstGeom prst="rect">
            <a:avLst/>
          </a:prstGeom>
        </p:spPr>
        <p:txBody>
          <a:bodyPr>
            <a:noAutofit/>
          </a:bodyPr>
          <a:lstStyle>
            <a:lvl1pPr>
              <a:lnSpc>
                <a:spcPct val="100000"/>
              </a:lnSpc>
              <a:defRPr/>
            </a:lvl1pPr>
          </a:lstStyle>
          <a:p>
            <a:pPr lvl="0"/>
            <a:r>
              <a:rPr lang="en-US" dirty="0"/>
              <a:t>Additional information if needed</a:t>
            </a:r>
          </a:p>
        </p:txBody>
      </p:sp>
      <p:sp>
        <p:nvSpPr>
          <p:cNvPr id="2" name="Content Placeholder 2">
            <a:extLst>
              <a:ext uri="{FF2B5EF4-FFF2-40B4-BE49-F238E27FC236}">
                <a16:creationId xmlns:a16="http://schemas.microsoft.com/office/drawing/2014/main" id="{B89773B8-8237-C7B1-9DF8-93B5D5BF7DEE}"/>
              </a:ext>
            </a:extLst>
          </p:cNvPr>
          <p:cNvSpPr>
            <a:spLocks noGrp="1" noChangeAspect="1"/>
          </p:cNvSpPr>
          <p:nvPr>
            <p:ph sz="quarter" idx="48" hasCustomPrompt="1"/>
          </p:nvPr>
        </p:nvSpPr>
        <p:spPr>
          <a:xfrm>
            <a:off x="5828788" y="1560624"/>
            <a:ext cx="2447584" cy="673743"/>
          </a:xfrm>
        </p:spPr>
        <p:txBody>
          <a:bodyPr/>
          <a:lstStyle>
            <a:lvl5pPr marL="731520" indent="0">
              <a:buNone/>
              <a:defRPr/>
            </a:lvl5pPr>
          </a:lstStyle>
          <a:p>
            <a:pPr lvl="0"/>
            <a:r>
              <a:rPr lang="en-US" dirty="0"/>
              <a:t>Click to add logo</a:t>
            </a:r>
          </a:p>
        </p:txBody>
      </p:sp>
      <p:sp>
        <p:nvSpPr>
          <p:cNvPr id="5" name="Picture Placeholder 5">
            <a:extLst>
              <a:ext uri="{FF2B5EF4-FFF2-40B4-BE49-F238E27FC236}">
                <a16:creationId xmlns:a16="http://schemas.microsoft.com/office/drawing/2014/main" id="{1F10E851-3567-F699-4B5F-02ABBB3355AC}"/>
              </a:ext>
            </a:extLst>
          </p:cNvPr>
          <p:cNvSpPr>
            <a:spLocks noGrp="1"/>
          </p:cNvSpPr>
          <p:nvPr>
            <p:ph type="pic" sz="quarter" idx="47"/>
          </p:nvPr>
        </p:nvSpPr>
        <p:spPr>
          <a:xfrm>
            <a:off x="0" y="0"/>
            <a:ext cx="4937092" cy="6292035"/>
          </a:xfrm>
          <a:custGeom>
            <a:avLst/>
            <a:gdLst>
              <a:gd name="connsiteX0" fmla="*/ 0 w 5087890"/>
              <a:gd name="connsiteY0" fmla="*/ 0 h 6372666"/>
              <a:gd name="connsiteX1" fmla="*/ 3962495 w 5087890"/>
              <a:gd name="connsiteY1" fmla="*/ 0 h 6372666"/>
              <a:gd name="connsiteX2" fmla="*/ 3996914 w 5087890"/>
              <a:gd name="connsiteY2" fmla="*/ 31198 h 6372666"/>
              <a:gd name="connsiteX3" fmla="*/ 5087890 w 5087890"/>
              <a:gd name="connsiteY3" fmla="*/ 2657920 h 6372666"/>
              <a:gd name="connsiteX4" fmla="*/ 1363066 w 5087890"/>
              <a:gd name="connsiteY4" fmla="*/ 6372666 h 6372666"/>
              <a:gd name="connsiteX5" fmla="*/ 82347 w 5087890"/>
              <a:gd name="connsiteY5" fmla="*/ 6147256 h 6372666"/>
              <a:gd name="connsiteX6" fmla="*/ 0 w 5087890"/>
              <a:gd name="connsiteY6" fmla="*/ 6114876 h 6372666"/>
              <a:gd name="connsiteX0" fmla="*/ 0 w 5249971"/>
              <a:gd name="connsiteY0" fmla="*/ 0 h 6372666"/>
              <a:gd name="connsiteX1" fmla="*/ 3962495 w 5249971"/>
              <a:gd name="connsiteY1" fmla="*/ 0 h 6372666"/>
              <a:gd name="connsiteX2" fmla="*/ 4226946 w 5249971"/>
              <a:gd name="connsiteY2" fmla="*/ 231614 h 6372666"/>
              <a:gd name="connsiteX3" fmla="*/ 5087890 w 5249971"/>
              <a:gd name="connsiteY3" fmla="*/ 2657920 h 6372666"/>
              <a:gd name="connsiteX4" fmla="*/ 1363066 w 5249971"/>
              <a:gd name="connsiteY4" fmla="*/ 6372666 h 6372666"/>
              <a:gd name="connsiteX5" fmla="*/ 82347 w 5249971"/>
              <a:gd name="connsiteY5" fmla="*/ 6147256 h 6372666"/>
              <a:gd name="connsiteX6" fmla="*/ 0 w 5249971"/>
              <a:gd name="connsiteY6" fmla="*/ 6114876 h 6372666"/>
              <a:gd name="connsiteX7" fmla="*/ 0 w 5249971"/>
              <a:gd name="connsiteY7" fmla="*/ 0 h 6372666"/>
              <a:gd name="connsiteX0" fmla="*/ 0 w 5247320"/>
              <a:gd name="connsiteY0" fmla="*/ 0 h 6372666"/>
              <a:gd name="connsiteX1" fmla="*/ 3962495 w 5247320"/>
              <a:gd name="connsiteY1" fmla="*/ 0 h 6372666"/>
              <a:gd name="connsiteX2" fmla="*/ 4226946 w 5247320"/>
              <a:gd name="connsiteY2" fmla="*/ 231614 h 6372666"/>
              <a:gd name="connsiteX3" fmla="*/ 5087890 w 5247320"/>
              <a:gd name="connsiteY3" fmla="*/ 2657920 h 6372666"/>
              <a:gd name="connsiteX4" fmla="*/ 1363066 w 5247320"/>
              <a:gd name="connsiteY4" fmla="*/ 6372666 h 6372666"/>
              <a:gd name="connsiteX5" fmla="*/ 82347 w 5247320"/>
              <a:gd name="connsiteY5" fmla="*/ 6147256 h 6372666"/>
              <a:gd name="connsiteX6" fmla="*/ 0 w 5247320"/>
              <a:gd name="connsiteY6" fmla="*/ 6114876 h 6372666"/>
              <a:gd name="connsiteX7" fmla="*/ 0 w 5247320"/>
              <a:gd name="connsiteY7" fmla="*/ 0 h 6372666"/>
              <a:gd name="connsiteX0" fmla="*/ 0 w 5247320"/>
              <a:gd name="connsiteY0" fmla="*/ 0 h 6372666"/>
              <a:gd name="connsiteX1" fmla="*/ 4516662 w 5247320"/>
              <a:gd name="connsiteY1" fmla="*/ 10548 h 6372666"/>
              <a:gd name="connsiteX2" fmla="*/ 4226946 w 5247320"/>
              <a:gd name="connsiteY2" fmla="*/ 231614 h 6372666"/>
              <a:gd name="connsiteX3" fmla="*/ 5087890 w 5247320"/>
              <a:gd name="connsiteY3" fmla="*/ 2657920 h 6372666"/>
              <a:gd name="connsiteX4" fmla="*/ 1363066 w 5247320"/>
              <a:gd name="connsiteY4" fmla="*/ 6372666 h 6372666"/>
              <a:gd name="connsiteX5" fmla="*/ 82347 w 5247320"/>
              <a:gd name="connsiteY5" fmla="*/ 6147256 h 6372666"/>
              <a:gd name="connsiteX6" fmla="*/ 0 w 5247320"/>
              <a:gd name="connsiteY6" fmla="*/ 6114876 h 6372666"/>
              <a:gd name="connsiteX7" fmla="*/ 0 w 5247320"/>
              <a:gd name="connsiteY7" fmla="*/ 0 h 6372666"/>
              <a:gd name="connsiteX0" fmla="*/ 0 w 5365577"/>
              <a:gd name="connsiteY0" fmla="*/ 0 h 6372666"/>
              <a:gd name="connsiteX1" fmla="*/ 4516662 w 5365577"/>
              <a:gd name="connsiteY1" fmla="*/ 10548 h 6372666"/>
              <a:gd name="connsiteX2" fmla="*/ 4655641 w 5365577"/>
              <a:gd name="connsiteY2" fmla="*/ 526964 h 6372666"/>
              <a:gd name="connsiteX3" fmla="*/ 5087890 w 5365577"/>
              <a:gd name="connsiteY3" fmla="*/ 2657920 h 6372666"/>
              <a:gd name="connsiteX4" fmla="*/ 1363066 w 5365577"/>
              <a:gd name="connsiteY4" fmla="*/ 6372666 h 6372666"/>
              <a:gd name="connsiteX5" fmla="*/ 82347 w 5365577"/>
              <a:gd name="connsiteY5" fmla="*/ 6147256 h 6372666"/>
              <a:gd name="connsiteX6" fmla="*/ 0 w 5365577"/>
              <a:gd name="connsiteY6" fmla="*/ 6114876 h 6372666"/>
              <a:gd name="connsiteX7" fmla="*/ 0 w 5365577"/>
              <a:gd name="connsiteY7" fmla="*/ 0 h 6372666"/>
              <a:gd name="connsiteX0" fmla="*/ 0 w 5288223"/>
              <a:gd name="connsiteY0" fmla="*/ 0 h 6372666"/>
              <a:gd name="connsiteX1" fmla="*/ 4516662 w 5288223"/>
              <a:gd name="connsiteY1" fmla="*/ 10548 h 6372666"/>
              <a:gd name="connsiteX2" fmla="*/ 4655641 w 5288223"/>
              <a:gd name="connsiteY2" fmla="*/ 526964 h 6372666"/>
              <a:gd name="connsiteX3" fmla="*/ 5087890 w 5288223"/>
              <a:gd name="connsiteY3" fmla="*/ 2657920 h 6372666"/>
              <a:gd name="connsiteX4" fmla="*/ 1363066 w 5288223"/>
              <a:gd name="connsiteY4" fmla="*/ 6372666 h 6372666"/>
              <a:gd name="connsiteX5" fmla="*/ 82347 w 5288223"/>
              <a:gd name="connsiteY5" fmla="*/ 6147256 h 6372666"/>
              <a:gd name="connsiteX6" fmla="*/ 0 w 5288223"/>
              <a:gd name="connsiteY6" fmla="*/ 6114876 h 6372666"/>
              <a:gd name="connsiteX7" fmla="*/ 0 w 5288223"/>
              <a:gd name="connsiteY7" fmla="*/ 0 h 6372666"/>
              <a:gd name="connsiteX0" fmla="*/ 0 w 5288223"/>
              <a:gd name="connsiteY0" fmla="*/ 0 h 6372666"/>
              <a:gd name="connsiteX1" fmla="*/ 4725781 w 5288223"/>
              <a:gd name="connsiteY1" fmla="*/ 21096 h 6372666"/>
              <a:gd name="connsiteX2" fmla="*/ 4655641 w 5288223"/>
              <a:gd name="connsiteY2" fmla="*/ 526964 h 6372666"/>
              <a:gd name="connsiteX3" fmla="*/ 5087890 w 5288223"/>
              <a:gd name="connsiteY3" fmla="*/ 2657920 h 6372666"/>
              <a:gd name="connsiteX4" fmla="*/ 1363066 w 5288223"/>
              <a:gd name="connsiteY4" fmla="*/ 6372666 h 6372666"/>
              <a:gd name="connsiteX5" fmla="*/ 82347 w 5288223"/>
              <a:gd name="connsiteY5" fmla="*/ 6147256 h 6372666"/>
              <a:gd name="connsiteX6" fmla="*/ 0 w 5288223"/>
              <a:gd name="connsiteY6" fmla="*/ 6114876 h 6372666"/>
              <a:gd name="connsiteX7" fmla="*/ 0 w 5288223"/>
              <a:gd name="connsiteY7" fmla="*/ 0 h 6372666"/>
              <a:gd name="connsiteX0" fmla="*/ 0 w 5382393"/>
              <a:gd name="connsiteY0" fmla="*/ 0 h 6372666"/>
              <a:gd name="connsiteX1" fmla="*/ 4725781 w 5382393"/>
              <a:gd name="connsiteY1" fmla="*/ 21096 h 6372666"/>
              <a:gd name="connsiteX2" fmla="*/ 4969320 w 5382393"/>
              <a:gd name="connsiteY2" fmla="*/ 1170404 h 6372666"/>
              <a:gd name="connsiteX3" fmla="*/ 5087890 w 5382393"/>
              <a:gd name="connsiteY3" fmla="*/ 2657920 h 6372666"/>
              <a:gd name="connsiteX4" fmla="*/ 1363066 w 5382393"/>
              <a:gd name="connsiteY4" fmla="*/ 6372666 h 6372666"/>
              <a:gd name="connsiteX5" fmla="*/ 82347 w 5382393"/>
              <a:gd name="connsiteY5" fmla="*/ 6147256 h 6372666"/>
              <a:gd name="connsiteX6" fmla="*/ 0 w 5382393"/>
              <a:gd name="connsiteY6" fmla="*/ 6114876 h 6372666"/>
              <a:gd name="connsiteX7" fmla="*/ 0 w 5382393"/>
              <a:gd name="connsiteY7" fmla="*/ 0 h 6372666"/>
              <a:gd name="connsiteX0" fmla="*/ 0 w 5095613"/>
              <a:gd name="connsiteY0" fmla="*/ 0 h 6372666"/>
              <a:gd name="connsiteX1" fmla="*/ 4725781 w 5095613"/>
              <a:gd name="connsiteY1" fmla="*/ 21096 h 6372666"/>
              <a:gd name="connsiteX2" fmla="*/ 4969320 w 5095613"/>
              <a:gd name="connsiteY2" fmla="*/ 1170404 h 6372666"/>
              <a:gd name="connsiteX3" fmla="*/ 4502357 w 5095613"/>
              <a:gd name="connsiteY3" fmla="*/ 4598790 h 6372666"/>
              <a:gd name="connsiteX4" fmla="*/ 1363066 w 5095613"/>
              <a:gd name="connsiteY4" fmla="*/ 6372666 h 6372666"/>
              <a:gd name="connsiteX5" fmla="*/ 82347 w 5095613"/>
              <a:gd name="connsiteY5" fmla="*/ 6147256 h 6372666"/>
              <a:gd name="connsiteX6" fmla="*/ 0 w 5095613"/>
              <a:gd name="connsiteY6" fmla="*/ 6114876 h 6372666"/>
              <a:gd name="connsiteX7" fmla="*/ 0 w 5095613"/>
              <a:gd name="connsiteY7" fmla="*/ 0 h 6372666"/>
              <a:gd name="connsiteX0" fmla="*/ 0 w 5016403"/>
              <a:gd name="connsiteY0" fmla="*/ 0 h 6372666"/>
              <a:gd name="connsiteX1" fmla="*/ 4725781 w 5016403"/>
              <a:gd name="connsiteY1" fmla="*/ 21096 h 6372666"/>
              <a:gd name="connsiteX2" fmla="*/ 4864760 w 5016403"/>
              <a:gd name="connsiteY2" fmla="*/ 474223 h 6372666"/>
              <a:gd name="connsiteX3" fmla="*/ 4502357 w 5016403"/>
              <a:gd name="connsiteY3" fmla="*/ 4598790 h 6372666"/>
              <a:gd name="connsiteX4" fmla="*/ 1363066 w 5016403"/>
              <a:gd name="connsiteY4" fmla="*/ 6372666 h 6372666"/>
              <a:gd name="connsiteX5" fmla="*/ 82347 w 5016403"/>
              <a:gd name="connsiteY5" fmla="*/ 6147256 h 6372666"/>
              <a:gd name="connsiteX6" fmla="*/ 0 w 5016403"/>
              <a:gd name="connsiteY6" fmla="*/ 6114876 h 6372666"/>
              <a:gd name="connsiteX7" fmla="*/ 0 w 5016403"/>
              <a:gd name="connsiteY7" fmla="*/ 0 h 6372666"/>
              <a:gd name="connsiteX0" fmla="*/ 0 w 5122449"/>
              <a:gd name="connsiteY0" fmla="*/ 0 h 6372666"/>
              <a:gd name="connsiteX1" fmla="*/ 4725781 w 5122449"/>
              <a:gd name="connsiteY1" fmla="*/ 21096 h 6372666"/>
              <a:gd name="connsiteX2" fmla="*/ 4864760 w 5122449"/>
              <a:gd name="connsiteY2" fmla="*/ 474223 h 6372666"/>
              <a:gd name="connsiteX3" fmla="*/ 4502357 w 5122449"/>
              <a:gd name="connsiteY3" fmla="*/ 4598790 h 6372666"/>
              <a:gd name="connsiteX4" fmla="*/ 1363066 w 5122449"/>
              <a:gd name="connsiteY4" fmla="*/ 6372666 h 6372666"/>
              <a:gd name="connsiteX5" fmla="*/ 82347 w 5122449"/>
              <a:gd name="connsiteY5" fmla="*/ 6147256 h 6372666"/>
              <a:gd name="connsiteX6" fmla="*/ 0 w 5122449"/>
              <a:gd name="connsiteY6" fmla="*/ 6114876 h 6372666"/>
              <a:gd name="connsiteX7" fmla="*/ 0 w 5122449"/>
              <a:gd name="connsiteY7" fmla="*/ 0 h 6372666"/>
              <a:gd name="connsiteX0" fmla="*/ 0 w 5110499"/>
              <a:gd name="connsiteY0" fmla="*/ 0 h 6372666"/>
              <a:gd name="connsiteX1" fmla="*/ 4725781 w 5110499"/>
              <a:gd name="connsiteY1" fmla="*/ 21096 h 6372666"/>
              <a:gd name="connsiteX2" fmla="*/ 4864760 w 5110499"/>
              <a:gd name="connsiteY2" fmla="*/ 474223 h 6372666"/>
              <a:gd name="connsiteX3" fmla="*/ 4460534 w 5110499"/>
              <a:gd name="connsiteY3" fmla="*/ 4704273 h 6372666"/>
              <a:gd name="connsiteX4" fmla="*/ 1363066 w 5110499"/>
              <a:gd name="connsiteY4" fmla="*/ 6372666 h 6372666"/>
              <a:gd name="connsiteX5" fmla="*/ 82347 w 5110499"/>
              <a:gd name="connsiteY5" fmla="*/ 6147256 h 6372666"/>
              <a:gd name="connsiteX6" fmla="*/ 0 w 5110499"/>
              <a:gd name="connsiteY6" fmla="*/ 6114876 h 6372666"/>
              <a:gd name="connsiteX7" fmla="*/ 0 w 5110499"/>
              <a:gd name="connsiteY7" fmla="*/ 0 h 6372666"/>
              <a:gd name="connsiteX0" fmla="*/ 0 w 5110499"/>
              <a:gd name="connsiteY0" fmla="*/ 0 h 6372666"/>
              <a:gd name="connsiteX1" fmla="*/ 4725781 w 5110499"/>
              <a:gd name="connsiteY1" fmla="*/ 21096 h 6372666"/>
              <a:gd name="connsiteX2" fmla="*/ 4864760 w 5110499"/>
              <a:gd name="connsiteY2" fmla="*/ 474223 h 6372666"/>
              <a:gd name="connsiteX3" fmla="*/ 4460534 w 5110499"/>
              <a:gd name="connsiteY3" fmla="*/ 4704273 h 6372666"/>
              <a:gd name="connsiteX4" fmla="*/ 1363066 w 5110499"/>
              <a:gd name="connsiteY4" fmla="*/ 6372666 h 6372666"/>
              <a:gd name="connsiteX5" fmla="*/ 82347 w 5110499"/>
              <a:gd name="connsiteY5" fmla="*/ 6147256 h 6372666"/>
              <a:gd name="connsiteX6" fmla="*/ 0 w 5110499"/>
              <a:gd name="connsiteY6" fmla="*/ 6114876 h 6372666"/>
              <a:gd name="connsiteX7" fmla="*/ 0 w 5110499"/>
              <a:gd name="connsiteY7" fmla="*/ 0 h 6372666"/>
              <a:gd name="connsiteX0" fmla="*/ 0 w 5118394"/>
              <a:gd name="connsiteY0" fmla="*/ 0 h 6509793"/>
              <a:gd name="connsiteX1" fmla="*/ 4725781 w 5118394"/>
              <a:gd name="connsiteY1" fmla="*/ 21096 h 6509793"/>
              <a:gd name="connsiteX2" fmla="*/ 4864760 w 5118394"/>
              <a:gd name="connsiteY2" fmla="*/ 474223 h 6509793"/>
              <a:gd name="connsiteX3" fmla="*/ 4460534 w 5118394"/>
              <a:gd name="connsiteY3" fmla="*/ 4704273 h 6509793"/>
              <a:gd name="connsiteX4" fmla="*/ 1164403 w 5118394"/>
              <a:gd name="connsiteY4" fmla="*/ 6509793 h 6509793"/>
              <a:gd name="connsiteX5" fmla="*/ 82347 w 5118394"/>
              <a:gd name="connsiteY5" fmla="*/ 6147256 h 6509793"/>
              <a:gd name="connsiteX6" fmla="*/ 0 w 5118394"/>
              <a:gd name="connsiteY6" fmla="*/ 6114876 h 6509793"/>
              <a:gd name="connsiteX7" fmla="*/ 0 w 5118394"/>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82347 w 5162448"/>
              <a:gd name="connsiteY5" fmla="*/ 6147256 h 6509793"/>
              <a:gd name="connsiteX6" fmla="*/ 0 w 5162448"/>
              <a:gd name="connsiteY6" fmla="*/ 6114876 h 6509793"/>
              <a:gd name="connsiteX7" fmla="*/ 0 w 5162448"/>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385570 w 5162448"/>
              <a:gd name="connsiteY5" fmla="*/ 6305480 h 6509793"/>
              <a:gd name="connsiteX6" fmla="*/ 0 w 5162448"/>
              <a:gd name="connsiteY6" fmla="*/ 6114876 h 6509793"/>
              <a:gd name="connsiteX7" fmla="*/ 0 w 5162448"/>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385570 w 5162448"/>
              <a:gd name="connsiteY5" fmla="*/ 6305480 h 6509793"/>
              <a:gd name="connsiteX6" fmla="*/ 0 w 5162448"/>
              <a:gd name="connsiteY6" fmla="*/ 6114876 h 6509793"/>
              <a:gd name="connsiteX7" fmla="*/ 0 w 5162448"/>
              <a:gd name="connsiteY7" fmla="*/ 0 h 6509793"/>
              <a:gd name="connsiteX0" fmla="*/ 0 w 5127267"/>
              <a:gd name="connsiteY0" fmla="*/ 0 h 6509793"/>
              <a:gd name="connsiteX1" fmla="*/ 4725781 w 5127267"/>
              <a:gd name="connsiteY1" fmla="*/ 21096 h 6509793"/>
              <a:gd name="connsiteX2" fmla="*/ 4812481 w 5127267"/>
              <a:gd name="connsiteY2" fmla="*/ 526964 h 6509793"/>
              <a:gd name="connsiteX3" fmla="*/ 4596462 w 5127267"/>
              <a:gd name="connsiteY3" fmla="*/ 4535502 h 6509793"/>
              <a:gd name="connsiteX4" fmla="*/ 1164403 w 5127267"/>
              <a:gd name="connsiteY4" fmla="*/ 6509793 h 6509793"/>
              <a:gd name="connsiteX5" fmla="*/ 385570 w 5127267"/>
              <a:gd name="connsiteY5" fmla="*/ 6305480 h 6509793"/>
              <a:gd name="connsiteX6" fmla="*/ 0 w 5127267"/>
              <a:gd name="connsiteY6" fmla="*/ 6114876 h 6509793"/>
              <a:gd name="connsiteX7" fmla="*/ 0 w 5127267"/>
              <a:gd name="connsiteY7" fmla="*/ 0 h 6509793"/>
              <a:gd name="connsiteX0" fmla="*/ 0 w 5041484"/>
              <a:gd name="connsiteY0" fmla="*/ 0 h 6509793"/>
              <a:gd name="connsiteX1" fmla="*/ 4725781 w 5041484"/>
              <a:gd name="connsiteY1" fmla="*/ 21096 h 6509793"/>
              <a:gd name="connsiteX2" fmla="*/ 4812481 w 5041484"/>
              <a:gd name="connsiteY2" fmla="*/ 526964 h 6509793"/>
              <a:gd name="connsiteX3" fmla="*/ 4596462 w 5041484"/>
              <a:gd name="connsiteY3" fmla="*/ 4535502 h 6509793"/>
              <a:gd name="connsiteX4" fmla="*/ 1164403 w 5041484"/>
              <a:gd name="connsiteY4" fmla="*/ 6509793 h 6509793"/>
              <a:gd name="connsiteX5" fmla="*/ 385570 w 5041484"/>
              <a:gd name="connsiteY5" fmla="*/ 6305480 h 6509793"/>
              <a:gd name="connsiteX6" fmla="*/ 0 w 5041484"/>
              <a:gd name="connsiteY6" fmla="*/ 6114876 h 6509793"/>
              <a:gd name="connsiteX7" fmla="*/ 0 w 5041484"/>
              <a:gd name="connsiteY7" fmla="*/ 0 h 6509793"/>
              <a:gd name="connsiteX0" fmla="*/ 0 w 5140479"/>
              <a:gd name="connsiteY0" fmla="*/ 0 h 6509793"/>
              <a:gd name="connsiteX1" fmla="*/ 4725781 w 5140479"/>
              <a:gd name="connsiteY1" fmla="*/ 21096 h 6509793"/>
              <a:gd name="connsiteX2" fmla="*/ 4812481 w 5140479"/>
              <a:gd name="connsiteY2" fmla="*/ 526964 h 6509793"/>
              <a:gd name="connsiteX3" fmla="*/ 4596462 w 5140479"/>
              <a:gd name="connsiteY3" fmla="*/ 4535502 h 6509793"/>
              <a:gd name="connsiteX4" fmla="*/ 1164403 w 5140479"/>
              <a:gd name="connsiteY4" fmla="*/ 6509793 h 6509793"/>
              <a:gd name="connsiteX5" fmla="*/ 385570 w 5140479"/>
              <a:gd name="connsiteY5" fmla="*/ 6305480 h 6509793"/>
              <a:gd name="connsiteX6" fmla="*/ 0 w 5140479"/>
              <a:gd name="connsiteY6" fmla="*/ 6114876 h 6509793"/>
              <a:gd name="connsiteX7" fmla="*/ 0 w 5140479"/>
              <a:gd name="connsiteY7" fmla="*/ 0 h 6509793"/>
              <a:gd name="connsiteX0" fmla="*/ 0 w 5190465"/>
              <a:gd name="connsiteY0" fmla="*/ 0 h 6509793"/>
              <a:gd name="connsiteX1" fmla="*/ 4725781 w 5190465"/>
              <a:gd name="connsiteY1" fmla="*/ 21096 h 6509793"/>
              <a:gd name="connsiteX2" fmla="*/ 4885673 w 5190465"/>
              <a:gd name="connsiteY2" fmla="*/ 358192 h 6509793"/>
              <a:gd name="connsiteX3" fmla="*/ 4596462 w 5190465"/>
              <a:gd name="connsiteY3" fmla="*/ 4535502 h 6509793"/>
              <a:gd name="connsiteX4" fmla="*/ 1164403 w 5190465"/>
              <a:gd name="connsiteY4" fmla="*/ 6509793 h 6509793"/>
              <a:gd name="connsiteX5" fmla="*/ 385570 w 5190465"/>
              <a:gd name="connsiteY5" fmla="*/ 6305480 h 6509793"/>
              <a:gd name="connsiteX6" fmla="*/ 0 w 5190465"/>
              <a:gd name="connsiteY6" fmla="*/ 6114876 h 6509793"/>
              <a:gd name="connsiteX7" fmla="*/ 0 w 5190465"/>
              <a:gd name="connsiteY7" fmla="*/ 0 h 6509793"/>
              <a:gd name="connsiteX0" fmla="*/ 0 w 5158865"/>
              <a:gd name="connsiteY0" fmla="*/ 0 h 6509793"/>
              <a:gd name="connsiteX1" fmla="*/ 4725781 w 5158865"/>
              <a:gd name="connsiteY1" fmla="*/ 21096 h 6509793"/>
              <a:gd name="connsiteX2" fmla="*/ 4885673 w 5158865"/>
              <a:gd name="connsiteY2" fmla="*/ 358192 h 6509793"/>
              <a:gd name="connsiteX3" fmla="*/ 4596462 w 5158865"/>
              <a:gd name="connsiteY3" fmla="*/ 4535502 h 6509793"/>
              <a:gd name="connsiteX4" fmla="*/ 1164403 w 5158865"/>
              <a:gd name="connsiteY4" fmla="*/ 6509793 h 6509793"/>
              <a:gd name="connsiteX5" fmla="*/ 385570 w 5158865"/>
              <a:gd name="connsiteY5" fmla="*/ 6305480 h 6509793"/>
              <a:gd name="connsiteX6" fmla="*/ 0 w 5158865"/>
              <a:gd name="connsiteY6" fmla="*/ 6114876 h 6509793"/>
              <a:gd name="connsiteX7" fmla="*/ 0 w 5158865"/>
              <a:gd name="connsiteY7" fmla="*/ 0 h 6509793"/>
              <a:gd name="connsiteX0" fmla="*/ 0 w 5272866"/>
              <a:gd name="connsiteY0" fmla="*/ 0 h 6509793"/>
              <a:gd name="connsiteX1" fmla="*/ 4725781 w 5272866"/>
              <a:gd name="connsiteY1" fmla="*/ 21096 h 6509793"/>
              <a:gd name="connsiteX2" fmla="*/ 5042512 w 5272866"/>
              <a:gd name="connsiteY2" fmla="*/ 1476302 h 6509793"/>
              <a:gd name="connsiteX3" fmla="*/ 4596462 w 5272866"/>
              <a:gd name="connsiteY3" fmla="*/ 4535502 h 6509793"/>
              <a:gd name="connsiteX4" fmla="*/ 1164403 w 5272866"/>
              <a:gd name="connsiteY4" fmla="*/ 6509793 h 6509793"/>
              <a:gd name="connsiteX5" fmla="*/ 385570 w 5272866"/>
              <a:gd name="connsiteY5" fmla="*/ 6305480 h 6509793"/>
              <a:gd name="connsiteX6" fmla="*/ 0 w 5272866"/>
              <a:gd name="connsiteY6" fmla="*/ 6114876 h 6509793"/>
              <a:gd name="connsiteX7" fmla="*/ 0 w 5272866"/>
              <a:gd name="connsiteY7" fmla="*/ 0 h 6509793"/>
              <a:gd name="connsiteX0" fmla="*/ 0 w 5183390"/>
              <a:gd name="connsiteY0" fmla="*/ 0 h 6509793"/>
              <a:gd name="connsiteX1" fmla="*/ 4725781 w 5183390"/>
              <a:gd name="connsiteY1" fmla="*/ 21096 h 6509793"/>
              <a:gd name="connsiteX2" fmla="*/ 5042512 w 5183390"/>
              <a:gd name="connsiteY2" fmla="*/ 1476302 h 6509793"/>
              <a:gd name="connsiteX3" fmla="*/ 4115488 w 5183390"/>
              <a:gd name="connsiteY3" fmla="*/ 5210588 h 6509793"/>
              <a:gd name="connsiteX4" fmla="*/ 1164403 w 5183390"/>
              <a:gd name="connsiteY4" fmla="*/ 6509793 h 6509793"/>
              <a:gd name="connsiteX5" fmla="*/ 385570 w 5183390"/>
              <a:gd name="connsiteY5" fmla="*/ 6305480 h 6509793"/>
              <a:gd name="connsiteX6" fmla="*/ 0 w 5183390"/>
              <a:gd name="connsiteY6" fmla="*/ 6114876 h 6509793"/>
              <a:gd name="connsiteX7" fmla="*/ 0 w 5183390"/>
              <a:gd name="connsiteY7" fmla="*/ 0 h 6509793"/>
              <a:gd name="connsiteX0" fmla="*/ 0 w 5172636"/>
              <a:gd name="connsiteY0" fmla="*/ 0 h 6509793"/>
              <a:gd name="connsiteX1" fmla="*/ 4725781 w 5172636"/>
              <a:gd name="connsiteY1" fmla="*/ 21096 h 6509793"/>
              <a:gd name="connsiteX2" fmla="*/ 5042512 w 5172636"/>
              <a:gd name="connsiteY2" fmla="*/ 1476302 h 6509793"/>
              <a:gd name="connsiteX3" fmla="*/ 4115488 w 5172636"/>
              <a:gd name="connsiteY3" fmla="*/ 5210588 h 6509793"/>
              <a:gd name="connsiteX4" fmla="*/ 1164403 w 5172636"/>
              <a:gd name="connsiteY4" fmla="*/ 6509793 h 6509793"/>
              <a:gd name="connsiteX5" fmla="*/ 385570 w 5172636"/>
              <a:gd name="connsiteY5" fmla="*/ 6305480 h 6509793"/>
              <a:gd name="connsiteX6" fmla="*/ 0 w 5172636"/>
              <a:gd name="connsiteY6" fmla="*/ 6114876 h 6509793"/>
              <a:gd name="connsiteX7" fmla="*/ 0 w 5172636"/>
              <a:gd name="connsiteY7" fmla="*/ 0 h 6509793"/>
              <a:gd name="connsiteX0" fmla="*/ 0 w 5097074"/>
              <a:gd name="connsiteY0" fmla="*/ 0 h 6509793"/>
              <a:gd name="connsiteX1" fmla="*/ 4725781 w 5097074"/>
              <a:gd name="connsiteY1" fmla="*/ 21096 h 6509793"/>
              <a:gd name="connsiteX2" fmla="*/ 5042512 w 5097074"/>
              <a:gd name="connsiteY2" fmla="*/ 1476302 h 6509793"/>
              <a:gd name="connsiteX3" fmla="*/ 4115488 w 5097074"/>
              <a:gd name="connsiteY3" fmla="*/ 5210588 h 6509793"/>
              <a:gd name="connsiteX4" fmla="*/ 1164403 w 5097074"/>
              <a:gd name="connsiteY4" fmla="*/ 6509793 h 6509793"/>
              <a:gd name="connsiteX5" fmla="*/ 385570 w 5097074"/>
              <a:gd name="connsiteY5" fmla="*/ 6305480 h 6509793"/>
              <a:gd name="connsiteX6" fmla="*/ 0 w 5097074"/>
              <a:gd name="connsiteY6" fmla="*/ 6114876 h 6509793"/>
              <a:gd name="connsiteX7" fmla="*/ 0 w 5097074"/>
              <a:gd name="connsiteY7" fmla="*/ 0 h 6509793"/>
              <a:gd name="connsiteX0" fmla="*/ 0 w 5106559"/>
              <a:gd name="connsiteY0" fmla="*/ 0 h 6509793"/>
              <a:gd name="connsiteX1" fmla="*/ 4725781 w 5106559"/>
              <a:gd name="connsiteY1" fmla="*/ 21096 h 6509793"/>
              <a:gd name="connsiteX2" fmla="*/ 5042512 w 5106559"/>
              <a:gd name="connsiteY2" fmla="*/ 1476302 h 6509793"/>
              <a:gd name="connsiteX3" fmla="*/ 4115488 w 5106559"/>
              <a:gd name="connsiteY3" fmla="*/ 5210588 h 6509793"/>
              <a:gd name="connsiteX4" fmla="*/ 1164403 w 5106559"/>
              <a:gd name="connsiteY4" fmla="*/ 6509793 h 6509793"/>
              <a:gd name="connsiteX5" fmla="*/ 385570 w 5106559"/>
              <a:gd name="connsiteY5" fmla="*/ 6305480 h 6509793"/>
              <a:gd name="connsiteX6" fmla="*/ 0 w 5106559"/>
              <a:gd name="connsiteY6" fmla="*/ 6114876 h 6509793"/>
              <a:gd name="connsiteX7" fmla="*/ 0 w 5106559"/>
              <a:gd name="connsiteY7" fmla="*/ 0 h 6509793"/>
              <a:gd name="connsiteX0" fmla="*/ 0 w 5108361"/>
              <a:gd name="connsiteY0" fmla="*/ 0 h 6509793"/>
              <a:gd name="connsiteX1" fmla="*/ 4725781 w 5108361"/>
              <a:gd name="connsiteY1" fmla="*/ 21096 h 6509793"/>
              <a:gd name="connsiteX2" fmla="*/ 5042512 w 5108361"/>
              <a:gd name="connsiteY2" fmla="*/ 1476302 h 6509793"/>
              <a:gd name="connsiteX3" fmla="*/ 4136401 w 5108361"/>
              <a:gd name="connsiteY3" fmla="*/ 5337167 h 6509793"/>
              <a:gd name="connsiteX4" fmla="*/ 1164403 w 5108361"/>
              <a:gd name="connsiteY4" fmla="*/ 6509793 h 6509793"/>
              <a:gd name="connsiteX5" fmla="*/ 385570 w 5108361"/>
              <a:gd name="connsiteY5" fmla="*/ 6305480 h 6509793"/>
              <a:gd name="connsiteX6" fmla="*/ 0 w 5108361"/>
              <a:gd name="connsiteY6" fmla="*/ 6114876 h 6509793"/>
              <a:gd name="connsiteX7" fmla="*/ 0 w 5108361"/>
              <a:gd name="connsiteY7" fmla="*/ 0 h 6509793"/>
              <a:gd name="connsiteX0" fmla="*/ 0 w 5108361"/>
              <a:gd name="connsiteY0" fmla="*/ 0 h 6523289"/>
              <a:gd name="connsiteX1" fmla="*/ 4725781 w 5108361"/>
              <a:gd name="connsiteY1" fmla="*/ 21096 h 6523289"/>
              <a:gd name="connsiteX2" fmla="*/ 5042512 w 5108361"/>
              <a:gd name="connsiteY2" fmla="*/ 1476302 h 6523289"/>
              <a:gd name="connsiteX3" fmla="*/ 4136401 w 5108361"/>
              <a:gd name="connsiteY3" fmla="*/ 5337167 h 6523289"/>
              <a:gd name="connsiteX4" fmla="*/ 1164403 w 5108361"/>
              <a:gd name="connsiteY4" fmla="*/ 6509793 h 6523289"/>
              <a:gd name="connsiteX5" fmla="*/ 385570 w 5108361"/>
              <a:gd name="connsiteY5" fmla="*/ 6305480 h 6523289"/>
              <a:gd name="connsiteX6" fmla="*/ 0 w 5108361"/>
              <a:gd name="connsiteY6" fmla="*/ 6114876 h 6523289"/>
              <a:gd name="connsiteX7" fmla="*/ 0 w 5108361"/>
              <a:gd name="connsiteY7" fmla="*/ 0 h 6523289"/>
              <a:gd name="connsiteX0" fmla="*/ 0 w 5085677"/>
              <a:gd name="connsiteY0" fmla="*/ 0 h 6522930"/>
              <a:gd name="connsiteX1" fmla="*/ 4725781 w 5085677"/>
              <a:gd name="connsiteY1" fmla="*/ 21096 h 6522930"/>
              <a:gd name="connsiteX2" fmla="*/ 5042512 w 5085677"/>
              <a:gd name="connsiteY2" fmla="*/ 1476302 h 6522930"/>
              <a:gd name="connsiteX3" fmla="*/ 4136401 w 5085677"/>
              <a:gd name="connsiteY3" fmla="*/ 5337167 h 6522930"/>
              <a:gd name="connsiteX4" fmla="*/ 1164403 w 5085677"/>
              <a:gd name="connsiteY4" fmla="*/ 6509793 h 6522930"/>
              <a:gd name="connsiteX5" fmla="*/ 385570 w 5085677"/>
              <a:gd name="connsiteY5" fmla="*/ 6305480 h 6522930"/>
              <a:gd name="connsiteX6" fmla="*/ 0 w 5085677"/>
              <a:gd name="connsiteY6" fmla="*/ 6114876 h 6522930"/>
              <a:gd name="connsiteX7" fmla="*/ 0 w 5085677"/>
              <a:gd name="connsiteY7" fmla="*/ 0 h 6522930"/>
              <a:gd name="connsiteX0" fmla="*/ 0 w 5018753"/>
              <a:gd name="connsiteY0" fmla="*/ 0 h 6531040"/>
              <a:gd name="connsiteX1" fmla="*/ 4725781 w 5018753"/>
              <a:gd name="connsiteY1" fmla="*/ 21096 h 6531040"/>
              <a:gd name="connsiteX2" fmla="*/ 4948408 w 5018753"/>
              <a:gd name="connsiteY2" fmla="*/ 906699 h 6531040"/>
              <a:gd name="connsiteX3" fmla="*/ 4136401 w 5018753"/>
              <a:gd name="connsiteY3" fmla="*/ 5337167 h 6531040"/>
              <a:gd name="connsiteX4" fmla="*/ 1164403 w 5018753"/>
              <a:gd name="connsiteY4" fmla="*/ 6509793 h 6531040"/>
              <a:gd name="connsiteX5" fmla="*/ 385570 w 5018753"/>
              <a:gd name="connsiteY5" fmla="*/ 6305480 h 6531040"/>
              <a:gd name="connsiteX6" fmla="*/ 0 w 5018753"/>
              <a:gd name="connsiteY6" fmla="*/ 6114876 h 6531040"/>
              <a:gd name="connsiteX7" fmla="*/ 0 w 5018753"/>
              <a:gd name="connsiteY7" fmla="*/ 0 h 6531040"/>
              <a:gd name="connsiteX0" fmla="*/ 0 w 5080914"/>
              <a:gd name="connsiteY0" fmla="*/ 0 h 6531040"/>
              <a:gd name="connsiteX1" fmla="*/ 4725781 w 5080914"/>
              <a:gd name="connsiteY1" fmla="*/ 21096 h 6531040"/>
              <a:gd name="connsiteX2" fmla="*/ 4948408 w 5080914"/>
              <a:gd name="connsiteY2" fmla="*/ 906699 h 6531040"/>
              <a:gd name="connsiteX3" fmla="*/ 4136401 w 5080914"/>
              <a:gd name="connsiteY3" fmla="*/ 5337167 h 6531040"/>
              <a:gd name="connsiteX4" fmla="*/ 1164403 w 5080914"/>
              <a:gd name="connsiteY4" fmla="*/ 6509793 h 6531040"/>
              <a:gd name="connsiteX5" fmla="*/ 385570 w 5080914"/>
              <a:gd name="connsiteY5" fmla="*/ 6305480 h 6531040"/>
              <a:gd name="connsiteX6" fmla="*/ 0 w 5080914"/>
              <a:gd name="connsiteY6" fmla="*/ 6114876 h 6531040"/>
              <a:gd name="connsiteX7" fmla="*/ 0 w 5080914"/>
              <a:gd name="connsiteY7" fmla="*/ 0 h 6531040"/>
              <a:gd name="connsiteX0" fmla="*/ 0 w 5080914"/>
              <a:gd name="connsiteY0" fmla="*/ 0 h 6531040"/>
              <a:gd name="connsiteX1" fmla="*/ 4699929 w 5080914"/>
              <a:gd name="connsiteY1" fmla="*/ 5447 h 6531040"/>
              <a:gd name="connsiteX2" fmla="*/ 4948408 w 5080914"/>
              <a:gd name="connsiteY2" fmla="*/ 906699 h 6531040"/>
              <a:gd name="connsiteX3" fmla="*/ 4136401 w 5080914"/>
              <a:gd name="connsiteY3" fmla="*/ 5337167 h 6531040"/>
              <a:gd name="connsiteX4" fmla="*/ 1164403 w 5080914"/>
              <a:gd name="connsiteY4" fmla="*/ 6509793 h 6531040"/>
              <a:gd name="connsiteX5" fmla="*/ 385570 w 5080914"/>
              <a:gd name="connsiteY5" fmla="*/ 6305480 h 6531040"/>
              <a:gd name="connsiteX6" fmla="*/ 0 w 5080914"/>
              <a:gd name="connsiteY6" fmla="*/ 6114876 h 6531040"/>
              <a:gd name="connsiteX7" fmla="*/ 0 w 5080914"/>
              <a:gd name="connsiteY7" fmla="*/ 0 h 6531040"/>
              <a:gd name="connsiteX0" fmla="*/ 0 w 5080914"/>
              <a:gd name="connsiteY0" fmla="*/ 1407 h 6532447"/>
              <a:gd name="connsiteX1" fmla="*/ 4696533 w 5080914"/>
              <a:gd name="connsiteY1" fmla="*/ 0 h 6532447"/>
              <a:gd name="connsiteX2" fmla="*/ 4948408 w 5080914"/>
              <a:gd name="connsiteY2" fmla="*/ 908106 h 6532447"/>
              <a:gd name="connsiteX3" fmla="*/ 4136401 w 5080914"/>
              <a:gd name="connsiteY3" fmla="*/ 5338574 h 6532447"/>
              <a:gd name="connsiteX4" fmla="*/ 1164403 w 5080914"/>
              <a:gd name="connsiteY4" fmla="*/ 6511200 h 6532447"/>
              <a:gd name="connsiteX5" fmla="*/ 385570 w 5080914"/>
              <a:gd name="connsiteY5" fmla="*/ 6306887 h 6532447"/>
              <a:gd name="connsiteX6" fmla="*/ 0 w 5080914"/>
              <a:gd name="connsiteY6" fmla="*/ 6116283 h 6532447"/>
              <a:gd name="connsiteX7" fmla="*/ 0 w 5080914"/>
              <a:gd name="connsiteY7" fmla="*/ 1407 h 653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0914" h="6532447">
                <a:moveTo>
                  <a:pt x="0" y="1407"/>
                </a:moveTo>
                <a:lnTo>
                  <a:pt x="4696533" y="0"/>
                </a:lnTo>
                <a:cubicBezTo>
                  <a:pt x="4708006" y="10399"/>
                  <a:pt x="4936935" y="897707"/>
                  <a:pt x="4948408" y="908106"/>
                </a:cubicBezTo>
                <a:cubicBezTo>
                  <a:pt x="5350615" y="2656261"/>
                  <a:pt x="4767068" y="4404725"/>
                  <a:pt x="4136401" y="5338574"/>
                </a:cubicBezTo>
                <a:cubicBezTo>
                  <a:pt x="3505734" y="6272423"/>
                  <a:pt x="2343265" y="6627230"/>
                  <a:pt x="1164403" y="6511200"/>
                </a:cubicBezTo>
                <a:cubicBezTo>
                  <a:pt x="714399" y="6511200"/>
                  <a:pt x="418960" y="6305039"/>
                  <a:pt x="385570" y="6306887"/>
                </a:cubicBezTo>
                <a:lnTo>
                  <a:pt x="0" y="6116283"/>
                </a:lnTo>
                <a:lnTo>
                  <a:pt x="0" y="1407"/>
                </a:lnTo>
                <a:close/>
              </a:path>
            </a:pathLst>
          </a:custGeom>
          <a:noFill/>
        </p:spPr>
        <p:txBody>
          <a:bodyPr wrap="square">
            <a:noAutofit/>
          </a:bodyPr>
          <a:lstStyle/>
          <a:p>
            <a:r>
              <a:rPr lang="en-GB"/>
              <a:t>Click icon to add picture</a:t>
            </a:r>
            <a:endParaRPr lang="en-US" dirty="0"/>
          </a:p>
        </p:txBody>
      </p:sp>
      <p:sp>
        <p:nvSpPr>
          <p:cNvPr id="8" name="Slide Number Placeholder 7">
            <a:extLst>
              <a:ext uri="{FF2B5EF4-FFF2-40B4-BE49-F238E27FC236}">
                <a16:creationId xmlns:a16="http://schemas.microsoft.com/office/drawing/2014/main" id="{21257FF2-E055-B5F9-4582-79A01E21822B}"/>
              </a:ext>
            </a:extLst>
          </p:cNvPr>
          <p:cNvSpPr>
            <a:spLocks noGrp="1"/>
          </p:cNvSpPr>
          <p:nvPr>
            <p:ph type="sldNum" sz="quarter" idx="17"/>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9" name="Footer Placeholder 6">
            <a:extLst>
              <a:ext uri="{FF2B5EF4-FFF2-40B4-BE49-F238E27FC236}">
                <a16:creationId xmlns:a16="http://schemas.microsoft.com/office/drawing/2014/main" id="{3432B7A5-BCFF-0B37-3621-48E5B163BE99}"/>
              </a:ext>
            </a:extLst>
          </p:cNvPr>
          <p:cNvSpPr>
            <a:spLocks noGrp="1"/>
          </p:cNvSpPr>
          <p:nvPr>
            <p:ph type="ftr" sz="quarter" idx="16"/>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10" name="Date Placeholder 4">
            <a:extLst>
              <a:ext uri="{FF2B5EF4-FFF2-40B4-BE49-F238E27FC236}">
                <a16:creationId xmlns:a16="http://schemas.microsoft.com/office/drawing/2014/main" id="{54EBA6F0-8007-BA20-B49E-4F5863B4E1E3}"/>
              </a:ext>
            </a:extLst>
          </p:cNvPr>
          <p:cNvSpPr>
            <a:spLocks noGrp="1"/>
          </p:cNvSpPr>
          <p:nvPr>
            <p:ph type="dt" sz="half" idx="15"/>
          </p:nvPr>
        </p:nvSpPr>
        <p:spPr>
          <a:xfrm>
            <a:off x="6873138" y="6425604"/>
            <a:ext cx="2743200" cy="363500"/>
          </a:xfrm>
        </p:spPr>
        <p:txBody>
          <a:bodyPr/>
          <a:lstStyle>
            <a:lvl1pPr>
              <a:defRPr>
                <a:solidFill>
                  <a:srgbClr val="514C47"/>
                </a:solidFill>
              </a:defRPr>
            </a:lvl1pPr>
          </a:lstStyle>
          <a:p>
            <a:r>
              <a:rPr lang="en-IN"/>
              <a:t>[Date]</a:t>
            </a:r>
            <a:endParaRPr lang="en-US" dirty="0"/>
          </a:p>
        </p:txBody>
      </p:sp>
      <p:sp>
        <p:nvSpPr>
          <p:cNvPr id="3" name="Accent mark">
            <a:extLst>
              <a:ext uri="{FF2B5EF4-FFF2-40B4-BE49-F238E27FC236}">
                <a16:creationId xmlns:a16="http://schemas.microsoft.com/office/drawing/2014/main" id="{F6E69B24-94C1-6ACB-ADE4-5BD87AD69DCA}"/>
              </a:ext>
              <a:ext uri="{C183D7F6-B498-43B3-948B-1728B52AA6E4}">
                <adec:decorative xmlns:adec="http://schemas.microsoft.com/office/drawing/2017/decorative" val="1"/>
              </a:ext>
            </a:extLst>
          </p:cNvPr>
          <p:cNvSpPr/>
          <p:nvPr/>
        </p:nvSpPr>
        <p:spPr>
          <a:xfrm>
            <a:off x="5828788" y="4599419"/>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DDDCEF41-195B-8DE1-8A22-1E5D857BCCBD}"/>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
        <p:nvSpPr>
          <p:cNvPr id="7" name="Accent mark">
            <a:extLst>
              <a:ext uri="{FF2B5EF4-FFF2-40B4-BE49-F238E27FC236}">
                <a16:creationId xmlns:a16="http://schemas.microsoft.com/office/drawing/2014/main" id="{85B53D31-C82E-3D66-A7A5-84553754C73A}"/>
              </a:ext>
              <a:ext uri="{C183D7F6-B498-43B3-948B-1728B52AA6E4}">
                <adec:decorative xmlns:adec="http://schemas.microsoft.com/office/drawing/2017/decorative" val="1"/>
              </a:ext>
            </a:extLst>
          </p:cNvPr>
          <p:cNvSpPr/>
          <p:nvPr userDrawn="1"/>
        </p:nvSpPr>
        <p:spPr>
          <a:xfrm>
            <a:off x="5828788" y="4599419"/>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296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Dark - Single metric">
    <p:bg>
      <p:bgPr>
        <a:solidFill>
          <a:schemeClr val="bg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0EFC288-7D92-06D8-D5A4-4ADE89B89D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39458" y="0"/>
            <a:ext cx="5052542" cy="4015900"/>
          </a:xfrm>
          <a:prstGeom prst="rect">
            <a:avLst/>
          </a:prstGeom>
        </p:spPr>
      </p:pic>
      <p:sp>
        <p:nvSpPr>
          <p:cNvPr id="3" name="Title 2">
            <a:extLst>
              <a:ext uri="{FF2B5EF4-FFF2-40B4-BE49-F238E27FC236}">
                <a16:creationId xmlns:a16="http://schemas.microsoft.com/office/drawing/2014/main" id="{B099EEEE-62A5-DE0D-FD45-A3C465FD76A0}"/>
              </a:ext>
            </a:extLst>
          </p:cNvPr>
          <p:cNvSpPr>
            <a:spLocks noGrp="1"/>
          </p:cNvSpPr>
          <p:nvPr>
            <p:ph type="title"/>
          </p:nvPr>
        </p:nvSpPr>
        <p:spPr/>
        <p:txBody>
          <a:bodyPr/>
          <a:lstStyle/>
          <a:p>
            <a:r>
              <a:rPr lang="en-GB"/>
              <a:t>Click to edit Master title style</a:t>
            </a:r>
            <a:endParaRPr lang="en-US" dirty="0"/>
          </a:p>
        </p:txBody>
      </p:sp>
      <p:sp>
        <p:nvSpPr>
          <p:cNvPr id="9" name="Text Placeholder 4">
            <a:extLst>
              <a:ext uri="{FF2B5EF4-FFF2-40B4-BE49-F238E27FC236}">
                <a16:creationId xmlns:a16="http://schemas.microsoft.com/office/drawing/2014/main" id="{52A6D6F1-EBC4-4335-819B-433720EB173D}"/>
              </a:ext>
            </a:extLst>
          </p:cNvPr>
          <p:cNvSpPr>
            <a:spLocks noGrp="1"/>
          </p:cNvSpPr>
          <p:nvPr>
            <p:ph type="body" sz="quarter" idx="15" hasCustomPrompt="1"/>
          </p:nvPr>
        </p:nvSpPr>
        <p:spPr>
          <a:xfrm>
            <a:off x="789734" y="1600200"/>
            <a:ext cx="5085287" cy="2415700"/>
          </a:xfrm>
        </p:spPr>
        <p:txBody>
          <a:bodyPr anchor="b" anchorCtr="0"/>
          <a:lstStyle>
            <a:lvl1pPr>
              <a:defRPr sz="8000" b="1">
                <a:solidFill>
                  <a:schemeClr val="tx1"/>
                </a:solidFill>
              </a:defRPr>
            </a:lvl1pPr>
          </a:lstStyle>
          <a:p>
            <a:pPr lvl="0"/>
            <a:r>
              <a:rPr lang="en-US" dirty="0"/>
              <a:t>00%</a:t>
            </a: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841059" y="4649788"/>
            <a:ext cx="5072063" cy="145732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OTag">
            <a:extLst>
              <a:ext uri="{FF2B5EF4-FFF2-40B4-BE49-F238E27FC236}">
                <a16:creationId xmlns:a16="http://schemas.microsoft.com/office/drawing/2014/main" id="{ACA200C3-3C73-A496-B531-A76CB8CAAD8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6" name="Slide Number Placeholder 7">
            <a:extLst>
              <a:ext uri="{FF2B5EF4-FFF2-40B4-BE49-F238E27FC236}">
                <a16:creationId xmlns:a16="http://schemas.microsoft.com/office/drawing/2014/main" id="{CB737692-EBCE-3DB2-EEE6-98690BCF9269}"/>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10" name="Footer Placeholder 6">
            <a:extLst>
              <a:ext uri="{FF2B5EF4-FFF2-40B4-BE49-F238E27FC236}">
                <a16:creationId xmlns:a16="http://schemas.microsoft.com/office/drawing/2014/main" id="{4F04817E-BD68-D98E-68D4-B156602982EB}"/>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11" name="Date Placeholder 4">
            <a:extLst>
              <a:ext uri="{FF2B5EF4-FFF2-40B4-BE49-F238E27FC236}">
                <a16:creationId xmlns:a16="http://schemas.microsoft.com/office/drawing/2014/main" id="{D8490AA6-ABB7-8870-D034-F44F2026B242}"/>
              </a:ext>
            </a:extLst>
          </p:cNvPr>
          <p:cNvSpPr>
            <a:spLocks noGrp="1"/>
          </p:cNvSpPr>
          <p:nvPr>
            <p:ph type="dt" sz="half" idx="18"/>
          </p:nvPr>
        </p:nvSpPr>
        <p:spPr>
          <a:xfrm>
            <a:off x="6873138" y="6425604"/>
            <a:ext cx="2743200" cy="363500"/>
          </a:xfrm>
        </p:spPr>
        <p:txBody>
          <a:bodyPr/>
          <a:lstStyle>
            <a:lvl1pPr>
              <a:defRPr>
                <a:solidFill>
                  <a:srgbClr val="AEA8A2"/>
                </a:solidFill>
              </a:defRPr>
            </a:lvl1pPr>
          </a:lstStyle>
          <a:p>
            <a:r>
              <a:rPr lang="en-IN"/>
              <a:t>[Date]</a:t>
            </a:r>
            <a:endParaRPr lang="en-US" dirty="0"/>
          </a:p>
        </p:txBody>
      </p:sp>
      <p:sp>
        <p:nvSpPr>
          <p:cNvPr id="7" name="Accent mark">
            <a:extLst>
              <a:ext uri="{FF2B5EF4-FFF2-40B4-BE49-F238E27FC236}">
                <a16:creationId xmlns:a16="http://schemas.microsoft.com/office/drawing/2014/main" id="{F914C2C0-AA33-B6B2-67CF-DCC0E7C6D76B}"/>
              </a:ext>
              <a:ext uri="{C183D7F6-B498-43B3-948B-1728B52AA6E4}">
                <adec:decorative xmlns:adec="http://schemas.microsoft.com/office/drawing/2017/decorative" val="1"/>
              </a:ext>
            </a:extLst>
          </p:cNvPr>
          <p:cNvSpPr/>
          <p:nvPr/>
        </p:nvSpPr>
        <p:spPr>
          <a:xfrm>
            <a:off x="805293" y="4325102"/>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33D8F9D6-75FC-0819-461F-68BC8EA3D9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39458" y="0"/>
            <a:ext cx="5052542" cy="4015900"/>
          </a:xfrm>
          <a:prstGeom prst="rect">
            <a:avLst/>
          </a:prstGeom>
        </p:spPr>
      </p:pic>
      <p:pic>
        <p:nvPicPr>
          <p:cNvPr id="12" name="OTag">
            <a:extLst>
              <a:ext uri="{FF2B5EF4-FFF2-40B4-BE49-F238E27FC236}">
                <a16:creationId xmlns:a16="http://schemas.microsoft.com/office/drawing/2014/main" id="{7F208E56-6C0E-FBE3-72D7-2B073FA268CB}"/>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13" name="Accent mark">
            <a:extLst>
              <a:ext uri="{FF2B5EF4-FFF2-40B4-BE49-F238E27FC236}">
                <a16:creationId xmlns:a16="http://schemas.microsoft.com/office/drawing/2014/main" id="{F54B8B8C-D956-E07D-5E88-8C76921EABA7}"/>
              </a:ext>
              <a:ext uri="{C183D7F6-B498-43B3-948B-1728B52AA6E4}">
                <adec:decorative xmlns:adec="http://schemas.microsoft.com/office/drawing/2017/decorative" val="1"/>
              </a:ext>
            </a:extLst>
          </p:cNvPr>
          <p:cNvSpPr/>
          <p:nvPr userDrawn="1"/>
        </p:nvSpPr>
        <p:spPr>
          <a:xfrm>
            <a:off x="805293" y="4325102"/>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08150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Light - Single metric">
    <p:bg>
      <p:bgRef idx="1001">
        <a:schemeClr val="bg2"/>
      </p:bgRef>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C834F4C-E96D-655B-5790-3D3144B54C1C}"/>
              </a:ext>
            </a:extLst>
          </p:cNvPr>
          <p:cNvSpPr>
            <a:spLocks noGrp="1"/>
          </p:cNvSpPr>
          <p:nvPr>
            <p:ph type="title"/>
          </p:nvPr>
        </p:nvSpPr>
        <p:spPr/>
        <p:txBody>
          <a:bodyPr/>
          <a:lstStyle/>
          <a:p>
            <a:r>
              <a:rPr lang="en-GB"/>
              <a:t>Click to edit Master title style</a:t>
            </a:r>
            <a:endParaRPr lang="en-US"/>
          </a:p>
        </p:txBody>
      </p:sp>
      <p:sp>
        <p:nvSpPr>
          <p:cNvPr id="5" name="Text Placeholder 4">
            <a:extLst>
              <a:ext uri="{FF2B5EF4-FFF2-40B4-BE49-F238E27FC236}">
                <a16:creationId xmlns:a16="http://schemas.microsoft.com/office/drawing/2014/main" id="{9A83AB0E-EC5F-476F-B6A9-E6F9CE84E95A}"/>
              </a:ext>
            </a:extLst>
          </p:cNvPr>
          <p:cNvSpPr>
            <a:spLocks noGrp="1"/>
          </p:cNvSpPr>
          <p:nvPr>
            <p:ph type="body" sz="quarter" idx="15" hasCustomPrompt="1"/>
          </p:nvPr>
        </p:nvSpPr>
        <p:spPr>
          <a:xfrm>
            <a:off x="792538" y="1600200"/>
            <a:ext cx="5072063" cy="2415700"/>
          </a:xfrm>
        </p:spPr>
        <p:txBody>
          <a:bodyPr anchor="b" anchorCtr="0"/>
          <a:lstStyle>
            <a:lvl1pPr>
              <a:lnSpc>
                <a:spcPct val="100000"/>
              </a:lnSpc>
              <a:defRPr sz="8000" b="1">
                <a:solidFill>
                  <a:schemeClr val="tx1"/>
                </a:solidFill>
              </a:defRPr>
            </a:lvl1pPr>
          </a:lstStyle>
          <a:p>
            <a:pPr lvl="0"/>
            <a:r>
              <a:rPr lang="en-US" dirty="0"/>
              <a:t>00%</a:t>
            </a: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92538" y="4649788"/>
            <a:ext cx="5072063" cy="145732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7">
            <a:extLst>
              <a:ext uri="{FF2B5EF4-FFF2-40B4-BE49-F238E27FC236}">
                <a16:creationId xmlns:a16="http://schemas.microsoft.com/office/drawing/2014/main" id="{CBADD7B5-9676-40DE-A88A-5EC3D33A6577}"/>
              </a:ext>
            </a:extLst>
          </p:cNvPr>
          <p:cNvSpPr>
            <a:spLocks noGrp="1"/>
          </p:cNvSpPr>
          <p:nvPr>
            <p:ph type="sldNum" sz="quarter" idx="18"/>
          </p:nvPr>
        </p:nvSpPr>
        <p:spPr/>
        <p:txBody>
          <a:bodyPr/>
          <a:lstStyle>
            <a:lvl1pPr>
              <a:defRPr>
                <a:solidFill>
                  <a:srgbClr val="514C47"/>
                </a:solidFill>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89C4B030-1E0B-4CB0-87B4-DF607257368B}"/>
              </a:ext>
            </a:extLst>
          </p:cNvPr>
          <p:cNvSpPr>
            <a:spLocks noGrp="1"/>
          </p:cNvSpPr>
          <p:nvPr>
            <p:ph type="ftr" sz="quarter" idx="17"/>
          </p:nvPr>
        </p:nvSpPr>
        <p:spPr/>
        <p:txBody>
          <a:bodyPr/>
          <a:lstStyle>
            <a:lvl1pPr>
              <a:defRPr>
                <a:solidFill>
                  <a:srgbClr val="514C47"/>
                </a:solid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14EF74DF-FD68-4CDF-B4CE-342E7A165BCB}"/>
              </a:ext>
            </a:extLst>
          </p:cNvPr>
          <p:cNvSpPr>
            <a:spLocks noGrp="1"/>
          </p:cNvSpPr>
          <p:nvPr>
            <p:ph type="dt" sz="half" idx="16"/>
          </p:nvPr>
        </p:nvSpPr>
        <p:spPr/>
        <p:txBody>
          <a:bodyPr/>
          <a:lstStyle>
            <a:lvl1pPr>
              <a:defRPr>
                <a:solidFill>
                  <a:srgbClr val="514C47"/>
                </a:solidFill>
              </a:defRPr>
            </a:lvl1pPr>
          </a:lstStyle>
          <a:p>
            <a:r>
              <a:rPr lang="en-IN"/>
              <a:t>[Date]</a:t>
            </a:r>
            <a:endParaRPr lang="en-US" dirty="0"/>
          </a:p>
        </p:txBody>
      </p:sp>
      <p:pic>
        <p:nvPicPr>
          <p:cNvPr id="6" name="Graphic 5">
            <a:extLst>
              <a:ext uri="{FF2B5EF4-FFF2-40B4-BE49-F238E27FC236}">
                <a16:creationId xmlns:a16="http://schemas.microsoft.com/office/drawing/2014/main" id="{090275FD-F388-23AA-69ED-D3443D4384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39458" y="0"/>
            <a:ext cx="5052542" cy="4015900"/>
          </a:xfrm>
          <a:prstGeom prst="rect">
            <a:avLst/>
          </a:prstGeom>
        </p:spPr>
      </p:pic>
      <p:sp>
        <p:nvSpPr>
          <p:cNvPr id="10" name="Accent mark">
            <a:extLst>
              <a:ext uri="{FF2B5EF4-FFF2-40B4-BE49-F238E27FC236}">
                <a16:creationId xmlns:a16="http://schemas.microsoft.com/office/drawing/2014/main" id="{92B14C41-985E-E73E-2DEF-63120221F3B5}"/>
              </a:ext>
              <a:ext uri="{C183D7F6-B498-43B3-948B-1728B52AA6E4}">
                <adec:decorative xmlns:adec="http://schemas.microsoft.com/office/drawing/2017/decorative" val="1"/>
              </a:ext>
            </a:extLst>
          </p:cNvPr>
          <p:cNvSpPr/>
          <p:nvPr/>
        </p:nvSpPr>
        <p:spPr>
          <a:xfrm>
            <a:off x="805293" y="4325102"/>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377EAF9B-B555-3053-E5A7-B2D124E853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39458" y="0"/>
            <a:ext cx="5052542" cy="4015900"/>
          </a:xfrm>
          <a:prstGeom prst="rect">
            <a:avLst/>
          </a:prstGeom>
        </p:spPr>
      </p:pic>
      <p:sp>
        <p:nvSpPr>
          <p:cNvPr id="11" name="Accent mark">
            <a:extLst>
              <a:ext uri="{FF2B5EF4-FFF2-40B4-BE49-F238E27FC236}">
                <a16:creationId xmlns:a16="http://schemas.microsoft.com/office/drawing/2014/main" id="{33B7E47C-0401-0608-D7D7-23B3A8AFAE01}"/>
              </a:ext>
              <a:ext uri="{C183D7F6-B498-43B3-948B-1728B52AA6E4}">
                <adec:decorative xmlns:adec="http://schemas.microsoft.com/office/drawing/2017/decorative" val="1"/>
              </a:ext>
            </a:extLst>
          </p:cNvPr>
          <p:cNvSpPr/>
          <p:nvPr userDrawn="1"/>
        </p:nvSpPr>
        <p:spPr>
          <a:xfrm>
            <a:off x="805293" y="4325102"/>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893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Dark - Thank You">
    <p:bg>
      <p:bgPr>
        <a:solidFill>
          <a:schemeClr val="bg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AA3C0A9-D49F-07D5-E8FF-674CD1A1FB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19600" y="0"/>
            <a:ext cx="7772400" cy="5181600"/>
          </a:xfrm>
          <a:prstGeom prst="rect">
            <a:avLst/>
          </a:prstGeom>
        </p:spPr>
      </p:pic>
      <p:sp>
        <p:nvSpPr>
          <p:cNvPr id="3" name="Thank you">
            <a:extLst>
              <a:ext uri="{FF2B5EF4-FFF2-40B4-BE49-F238E27FC236}">
                <a16:creationId xmlns:a16="http://schemas.microsoft.com/office/drawing/2014/main" id="{1F390879-C7C7-4224-97BB-1C165BFB5AA3}"/>
              </a:ext>
            </a:extLst>
          </p:cNvPr>
          <p:cNvSpPr>
            <a:spLocks noGrp="1"/>
          </p:cNvSpPr>
          <p:nvPr>
            <p:ph type="title" hasCustomPrompt="1"/>
          </p:nvPr>
        </p:nvSpPr>
        <p:spPr>
          <a:xfrm>
            <a:off x="768875" y="3483973"/>
            <a:ext cx="5029200" cy="822960"/>
          </a:xfrm>
          <a:noFill/>
        </p:spPr>
        <p:txBody>
          <a:bodyPr vert="horz" lIns="0" tIns="0" rIns="0" bIns="0" rtlCol="0" anchor="b" anchorCtr="0">
            <a:noAutofit/>
          </a:bodyPr>
          <a:lstStyle>
            <a:lvl1pPr>
              <a:lnSpc>
                <a:spcPct val="100000"/>
              </a:lnSpc>
              <a:defRPr lang="en-US" sz="4000" b="1" i="0">
                <a:latin typeface="Oracle Sans Tab" panose="020B0503020204020204" pitchFamily="34" charset="0"/>
                <a:cs typeface="Oracle Sans Tab"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5"/>
            <a:ext cx="5029200" cy="266291"/>
          </a:xfrm>
          <a:prstGeom prst="rect">
            <a:avLst/>
          </a:prstGeom>
        </p:spPr>
        <p:txBody>
          <a:bodyPr>
            <a:noAutofit/>
          </a:bodyPr>
          <a:lstStyle>
            <a:lvl1pPr>
              <a:lnSpc>
                <a:spcPct val="100000"/>
              </a:lnSpc>
              <a:defRPr b="1"/>
            </a:lvl1pPr>
          </a:lstStyle>
          <a:p>
            <a:pPr lvl="0"/>
            <a:r>
              <a:rPr lang="en-GB"/>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8"/>
            <a:ext cx="5029200" cy="895181"/>
          </a:xfrm>
          <a:prstGeom prst="rect">
            <a:avLst/>
          </a:prstGeom>
        </p:spPr>
        <p:txBody>
          <a:bodyPr>
            <a:noAutofit/>
          </a:bodyPr>
          <a:lstStyle>
            <a:lvl1pPr>
              <a:lnSpc>
                <a:spcPct val="100000"/>
              </a:lnSpc>
              <a:defRPr/>
            </a:lvl1pPr>
          </a:lstStyle>
          <a:p>
            <a:pPr lvl="0"/>
            <a:r>
              <a:rPr lang="en-GB"/>
              <a:t>Click to edit Master text styles</a:t>
            </a:r>
          </a:p>
        </p:txBody>
      </p:sp>
      <p:pic>
        <p:nvPicPr>
          <p:cNvPr id="6" name="OTag" descr="A small square in Oracle Red with the Oracle logo in the center in white">
            <a:extLst>
              <a:ext uri="{FF2B5EF4-FFF2-40B4-BE49-F238E27FC236}">
                <a16:creationId xmlns:a16="http://schemas.microsoft.com/office/drawing/2014/main" id="{D1B4FDA6-5EB7-1320-2A88-8EA99418C4FF}"/>
              </a:ext>
              <a:ext uri="{C183D7F6-B498-43B3-948B-1728B52AA6E4}">
                <adec:decorative xmlns:adec="http://schemas.microsoft.com/office/drawing/2017/decorative" val="0"/>
              </a:ext>
            </a:extLst>
          </p:cNvPr>
          <p:cNvPicPr/>
          <p:nvPr/>
        </p:nvPicPr>
        <p:blipFill>
          <a:blip r:embed="rId4"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13" name="Date Placeholder 12">
            <a:extLst>
              <a:ext uri="{FF2B5EF4-FFF2-40B4-BE49-F238E27FC236}">
                <a16:creationId xmlns:a16="http://schemas.microsoft.com/office/drawing/2014/main" id="{3476C750-59D6-EB09-06A9-634F34474538}"/>
              </a:ext>
            </a:extLst>
          </p:cNvPr>
          <p:cNvSpPr>
            <a:spLocks noGrp="1"/>
          </p:cNvSpPr>
          <p:nvPr>
            <p:ph type="dt" sz="half" idx="38"/>
          </p:nvPr>
        </p:nvSpPr>
        <p:spPr/>
        <p:txBody>
          <a:bodyPr/>
          <a:lstStyle>
            <a:lvl1pPr>
              <a:defRPr>
                <a:solidFill>
                  <a:srgbClr val="AEA8A2"/>
                </a:solidFill>
              </a:defRPr>
            </a:lvl1pPr>
          </a:lstStyle>
          <a:p>
            <a:r>
              <a:rPr lang="en-IN"/>
              <a:t>[Date]</a:t>
            </a:r>
            <a:endParaRPr lang="en-US" dirty="0"/>
          </a:p>
        </p:txBody>
      </p:sp>
      <p:sp>
        <p:nvSpPr>
          <p:cNvPr id="14" name="Footer Placeholder 13">
            <a:extLst>
              <a:ext uri="{FF2B5EF4-FFF2-40B4-BE49-F238E27FC236}">
                <a16:creationId xmlns:a16="http://schemas.microsoft.com/office/drawing/2014/main" id="{C0D2E1ED-2B0F-7B22-726D-4623578504D2}"/>
              </a:ext>
            </a:extLst>
          </p:cNvPr>
          <p:cNvSpPr>
            <a:spLocks noGrp="1"/>
          </p:cNvSpPr>
          <p:nvPr>
            <p:ph type="ftr" sz="quarter" idx="39"/>
          </p:nvPr>
        </p:nvSpPr>
        <p:spPr/>
        <p:txBody>
          <a:bodyPr/>
          <a:lstStyle>
            <a:lvl1pPr>
              <a:defRPr>
                <a:solidFill>
                  <a:srgbClr val="AEA8A2"/>
                </a:solidFill>
              </a:defRPr>
            </a:lvl1pPr>
          </a:lstStyle>
          <a:p>
            <a:r>
              <a:rPr lang="en-US"/>
              <a:t>Copyright © 2026, Oracle and/or its affiliates</a:t>
            </a:r>
            <a:endParaRPr lang="en-US" dirty="0"/>
          </a:p>
        </p:txBody>
      </p:sp>
      <p:sp>
        <p:nvSpPr>
          <p:cNvPr id="15" name="Slide Number Placeholder 14">
            <a:extLst>
              <a:ext uri="{FF2B5EF4-FFF2-40B4-BE49-F238E27FC236}">
                <a16:creationId xmlns:a16="http://schemas.microsoft.com/office/drawing/2014/main" id="{83E4861B-95EB-30B4-4A73-1871E7B14738}"/>
              </a:ext>
            </a:extLst>
          </p:cNvPr>
          <p:cNvSpPr>
            <a:spLocks noGrp="1"/>
          </p:cNvSpPr>
          <p:nvPr>
            <p:ph type="sldNum" sz="quarter" idx="40"/>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2" name="Accent mark">
            <a:extLst>
              <a:ext uri="{FF2B5EF4-FFF2-40B4-BE49-F238E27FC236}">
                <a16:creationId xmlns:a16="http://schemas.microsoft.com/office/drawing/2014/main" id="{AED05725-671E-C225-6DF9-7BB572CF6458}"/>
              </a:ext>
              <a:ext uri="{C183D7F6-B498-43B3-948B-1728B52AA6E4}">
                <adec:decorative xmlns:adec="http://schemas.microsoft.com/office/drawing/2017/decorative" val="1"/>
              </a:ext>
            </a:extLst>
          </p:cNvPr>
          <p:cNvSpPr/>
          <p:nvPr/>
        </p:nvSpPr>
        <p:spPr>
          <a:xfrm>
            <a:off x="792538" y="4502811"/>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CC5F2871-774E-E92D-26E0-40E90D9478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19600" y="0"/>
            <a:ext cx="7772400" cy="5181600"/>
          </a:xfrm>
          <a:prstGeom prst="rect">
            <a:avLst/>
          </a:prstGeom>
        </p:spPr>
      </p:pic>
      <p:pic>
        <p:nvPicPr>
          <p:cNvPr id="7" name="OTag" descr="A small square in Oracle Red with the Oracle logo in the center in white">
            <a:extLst>
              <a:ext uri="{FF2B5EF4-FFF2-40B4-BE49-F238E27FC236}">
                <a16:creationId xmlns:a16="http://schemas.microsoft.com/office/drawing/2014/main" id="{6AA79F3C-3FC9-8C5F-56B7-AB65936228DE}"/>
              </a:ext>
              <a:ext uri="{C183D7F6-B498-43B3-948B-1728B52AA6E4}">
                <adec:decorative xmlns:adec="http://schemas.microsoft.com/office/drawing/2017/decorative" val="0"/>
              </a:ext>
            </a:extLst>
          </p:cNvPr>
          <p:cNvPicPr/>
          <p:nvPr userDrawn="1"/>
        </p:nvPicPr>
        <p:blipFill>
          <a:blip r:embed="rId4"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8" name="Accent mark">
            <a:extLst>
              <a:ext uri="{FF2B5EF4-FFF2-40B4-BE49-F238E27FC236}">
                <a16:creationId xmlns:a16="http://schemas.microsoft.com/office/drawing/2014/main" id="{758CD918-DDAD-A5E3-5A04-EC5DD61C051E}"/>
              </a:ext>
              <a:ext uri="{C183D7F6-B498-43B3-948B-1728B52AA6E4}">
                <adec:decorative xmlns:adec="http://schemas.microsoft.com/office/drawing/2017/decorative" val="1"/>
              </a:ext>
            </a:extLst>
          </p:cNvPr>
          <p:cNvSpPr/>
          <p:nvPr userDrawn="1"/>
        </p:nvSpPr>
        <p:spPr>
          <a:xfrm>
            <a:off x="792538" y="4502811"/>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518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 - Divider_Image">
    <p:bg>
      <p:bgRef idx="1001">
        <a:schemeClr val="bg2"/>
      </p:bgRef>
    </p:bg>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DE8EE698-DD9E-FCA6-2E7D-4B8B85A548EA}"/>
              </a:ext>
            </a:extLst>
          </p:cNvPr>
          <p:cNvSpPr>
            <a:spLocks noGrp="1"/>
          </p:cNvSpPr>
          <p:nvPr>
            <p:ph type="title" hasCustomPrompt="1"/>
          </p:nvPr>
        </p:nvSpPr>
        <p:spPr>
          <a:xfrm>
            <a:off x="768871" y="2337132"/>
            <a:ext cx="43213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General divider with image</a:t>
            </a:r>
          </a:p>
        </p:txBody>
      </p:sp>
      <p:sp>
        <p:nvSpPr>
          <p:cNvPr id="16" name="Picture Placeholder 15">
            <a:extLst>
              <a:ext uri="{FF2B5EF4-FFF2-40B4-BE49-F238E27FC236}">
                <a16:creationId xmlns:a16="http://schemas.microsoft.com/office/drawing/2014/main" id="{7A66C82B-D6A6-34D6-659C-66E009B70507}"/>
              </a:ext>
            </a:extLst>
          </p:cNvPr>
          <p:cNvSpPr>
            <a:spLocks noGrp="1"/>
          </p:cNvSpPr>
          <p:nvPr>
            <p:ph type="pic" sz="quarter" idx="34" hasCustomPrompt="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5699731 w 6096000"/>
              <a:gd name="connsiteY3" fmla="*/ 6858000 h 6858000"/>
              <a:gd name="connsiteX4" fmla="*/ 5699731 w 6096000"/>
              <a:gd name="connsiteY4" fmla="*/ 6464808 h 6858000"/>
              <a:gd name="connsiteX5" fmla="*/ 5306539 w 6096000"/>
              <a:gd name="connsiteY5" fmla="*/ 6464808 h 6858000"/>
              <a:gd name="connsiteX6" fmla="*/ 5306539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6858000"/>
                </a:lnTo>
                <a:lnTo>
                  <a:pt x="5699731" y="6858000"/>
                </a:lnTo>
                <a:lnTo>
                  <a:pt x="5699731" y="6464808"/>
                </a:lnTo>
                <a:lnTo>
                  <a:pt x="5306539" y="6464808"/>
                </a:lnTo>
                <a:lnTo>
                  <a:pt x="5306539" y="6858000"/>
                </a:lnTo>
                <a:lnTo>
                  <a:pt x="0" y="6858000"/>
                </a:lnTo>
                <a:close/>
              </a:path>
            </a:pathLst>
          </a:custGeom>
          <a:solidFill>
            <a:srgbClr val="AEA8A2"/>
          </a:solidFill>
        </p:spPr>
        <p:txBody>
          <a:bodyPr wrap="square" lIns="72000" tIns="72000" rIns="0">
            <a:noAutofit/>
          </a:bodyPr>
          <a:lstStyle>
            <a:lvl1pPr algn="ctr">
              <a:defRPr sz="1400" b="0" i="0">
                <a:solidFill>
                  <a:srgbClr val="2A2F2F"/>
                </a:solidFill>
                <a:latin typeface="Oracle Sans Tab" panose="020B0503020204020204" pitchFamily="34" charset="0"/>
                <a:cs typeface="Oracle Sans Tab" panose="020B0503020204020204" pitchFamily="34" charset="0"/>
              </a:defRPr>
            </a:lvl1pPr>
          </a:lstStyle>
          <a:p>
            <a:r>
              <a:rPr lang="en-US" dirty="0"/>
              <a:t>Click to add photo or illustration</a:t>
            </a:r>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a:xfrm>
            <a:off x="6873138" y="6997377"/>
            <a:ext cx="2743200" cy="363500"/>
          </a:xfrm>
        </p:spPr>
        <p:txBody>
          <a:bodyPr/>
          <a:lstStyle/>
          <a:p>
            <a:r>
              <a:rPr lang="en-IN"/>
              <a:t>[Date]</a:t>
            </a:r>
            <a:endParaRPr lang="en-US" dirty="0"/>
          </a:p>
        </p:txBody>
      </p:sp>
      <p:sp>
        <p:nvSpPr>
          <p:cNvPr id="17" name="Rectangle 16">
            <a:extLst>
              <a:ext uri="{FF2B5EF4-FFF2-40B4-BE49-F238E27FC236}">
                <a16:creationId xmlns:a16="http://schemas.microsoft.com/office/drawing/2014/main" id="{4C4BAD36-D319-E820-410D-209A9A879A6E}"/>
              </a:ext>
            </a:extLst>
          </p:cNvPr>
          <p:cNvSpPr/>
          <p:nvPr userDrawn="1"/>
        </p:nvSpPr>
        <p:spPr>
          <a:xfrm>
            <a:off x="11399462" y="6450195"/>
            <a:ext cx="411480" cy="411480"/>
          </a:xfrm>
          <a:prstGeom prst="rect">
            <a:avLst/>
          </a:prstGeom>
          <a:solidFill>
            <a:srgbClr val="B7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Tag" descr="A small square in Oracle Red with the Oracle logo in the center in white">
            <a:extLst>
              <a:ext uri="{FF2B5EF4-FFF2-40B4-BE49-F238E27FC236}">
                <a16:creationId xmlns:a16="http://schemas.microsoft.com/office/drawing/2014/main" id="{DA013C64-ED63-DD03-9BE1-52DA3F10B52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9" name="Accent mark">
            <a:extLst>
              <a:ext uri="{FF2B5EF4-FFF2-40B4-BE49-F238E27FC236}">
                <a16:creationId xmlns:a16="http://schemas.microsoft.com/office/drawing/2014/main" id="{EF7E4D86-EF60-0FEC-3E94-F74C96841A9C}"/>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head">
            <a:extLst>
              <a:ext uri="{FF2B5EF4-FFF2-40B4-BE49-F238E27FC236}">
                <a16:creationId xmlns:a16="http://schemas.microsoft.com/office/drawing/2014/main" id="{A763B6F6-4DFA-26D0-D8A9-4B0B1409391D}"/>
              </a:ext>
            </a:extLst>
          </p:cNvPr>
          <p:cNvSpPr>
            <a:spLocks noGrp="1"/>
          </p:cNvSpPr>
          <p:nvPr>
            <p:ph type="body" sz="quarter" idx="33" hasCustomPrompt="1"/>
          </p:nvPr>
        </p:nvSpPr>
        <p:spPr>
          <a:xfrm>
            <a:off x="776689" y="4135193"/>
            <a:ext cx="438912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Tree>
    <p:extLst>
      <p:ext uri="{BB962C8B-B14F-4D97-AF65-F5344CB8AC3E}">
        <p14:creationId xmlns:p14="http://schemas.microsoft.com/office/powerpoint/2010/main" val="16044066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Light - Thank You">
    <p:bg>
      <p:bgPr>
        <a:solidFill>
          <a:schemeClr val="bg2"/>
        </a:solidFill>
        <a:effectLst/>
      </p:bgPr>
    </p:bg>
    <p:spTree>
      <p:nvGrpSpPr>
        <p:cNvPr id="1" name=""/>
        <p:cNvGrpSpPr/>
        <p:nvPr/>
      </p:nvGrpSpPr>
      <p:grpSpPr>
        <a:xfrm>
          <a:off x="0" y="0"/>
          <a:ext cx="0" cy="0"/>
          <a:chOff x="0" y="0"/>
          <a:chExt cx="0" cy="0"/>
        </a:xfrm>
      </p:grpSpPr>
      <p:sp>
        <p:nvSpPr>
          <p:cNvPr id="3" name="Thank You">
            <a:extLst>
              <a:ext uri="{FF2B5EF4-FFF2-40B4-BE49-F238E27FC236}">
                <a16:creationId xmlns:a16="http://schemas.microsoft.com/office/drawing/2014/main" id="{701BFB4F-AD1A-4B21-826E-A2F61F5D8AAB}"/>
              </a:ext>
            </a:extLst>
          </p:cNvPr>
          <p:cNvSpPr>
            <a:spLocks noGrp="1"/>
          </p:cNvSpPr>
          <p:nvPr>
            <p:ph type="title" hasCustomPrompt="1"/>
          </p:nvPr>
        </p:nvSpPr>
        <p:spPr>
          <a:xfrm>
            <a:off x="768875" y="3482230"/>
            <a:ext cx="5022325" cy="822960"/>
          </a:xfrm>
          <a:noFill/>
        </p:spPr>
        <p:txBody>
          <a:bodyPr vert="horz" lIns="0" tIns="0" rIns="0" bIns="0" rtlCol="0" anchor="b" anchorCtr="0">
            <a:noAutofit/>
          </a:bodyPr>
          <a:lstStyle>
            <a:lvl1pPr>
              <a:lnSpc>
                <a:spcPct val="100000"/>
              </a:lnSpc>
              <a:defRPr lang="en-US" sz="4000" b="1" i="0">
                <a:latin typeface="Oracle Sans Tab" panose="020B0503020204020204" pitchFamily="34" charset="0"/>
                <a:cs typeface="Oracle Sans Tab"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5"/>
            <a:ext cx="5029200" cy="266291"/>
          </a:xfrm>
          <a:prstGeom prst="rect">
            <a:avLst/>
          </a:prstGeom>
        </p:spPr>
        <p:txBody>
          <a:bodyPr>
            <a:noAutofit/>
          </a:bodyPr>
          <a:lstStyle>
            <a:lvl1pPr>
              <a:lnSpc>
                <a:spcPct val="100000"/>
              </a:lnSpc>
              <a:defRPr b="1"/>
            </a:lvl1pPr>
          </a:lstStyle>
          <a:p>
            <a:pPr lvl="0"/>
            <a:r>
              <a:rPr lang="en-GB"/>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8"/>
            <a:ext cx="5029200" cy="895181"/>
          </a:xfrm>
          <a:prstGeom prst="rect">
            <a:avLst/>
          </a:prstGeom>
        </p:spPr>
        <p:txBody>
          <a:bodyPr>
            <a:noAutofit/>
          </a:bodyPr>
          <a:lstStyle>
            <a:lvl1pPr>
              <a:lnSpc>
                <a:spcPct val="100000"/>
              </a:lnSpc>
              <a:defRPr/>
            </a:lvl1pPr>
          </a:lstStyle>
          <a:p>
            <a:pPr lvl="0"/>
            <a:r>
              <a:rPr lang="en-GB"/>
              <a:t>Click to edit Master text styles</a:t>
            </a:r>
          </a:p>
        </p:txBody>
      </p:sp>
      <p:pic>
        <p:nvPicPr>
          <p:cNvPr id="12" name="OTag" descr="A small square in Oracle Red with the Oracle logo in the center in white">
            <a:extLst>
              <a:ext uri="{FF2B5EF4-FFF2-40B4-BE49-F238E27FC236}">
                <a16:creationId xmlns:a16="http://schemas.microsoft.com/office/drawing/2014/main" id="{7700FDE2-E876-37BC-F60A-8AE5E462616A}"/>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33" name="Date Placeholder 32">
            <a:extLst>
              <a:ext uri="{FF2B5EF4-FFF2-40B4-BE49-F238E27FC236}">
                <a16:creationId xmlns:a16="http://schemas.microsoft.com/office/drawing/2014/main" id="{C757BBF7-1C67-AA09-584F-7A752DCB4BC9}"/>
              </a:ext>
            </a:extLst>
          </p:cNvPr>
          <p:cNvSpPr>
            <a:spLocks noGrp="1"/>
          </p:cNvSpPr>
          <p:nvPr>
            <p:ph type="dt" sz="half" idx="38"/>
          </p:nvPr>
        </p:nvSpPr>
        <p:spPr/>
        <p:txBody>
          <a:bodyPr/>
          <a:lstStyle>
            <a:lvl1pPr>
              <a:defRPr>
                <a:solidFill>
                  <a:srgbClr val="514C47"/>
                </a:solidFill>
              </a:defRPr>
            </a:lvl1pPr>
          </a:lstStyle>
          <a:p>
            <a:r>
              <a:rPr lang="en-IN"/>
              <a:t>[Date]</a:t>
            </a:r>
            <a:endParaRPr lang="en-US" dirty="0"/>
          </a:p>
        </p:txBody>
      </p:sp>
      <p:sp>
        <p:nvSpPr>
          <p:cNvPr id="34" name="Footer Placeholder 33">
            <a:extLst>
              <a:ext uri="{FF2B5EF4-FFF2-40B4-BE49-F238E27FC236}">
                <a16:creationId xmlns:a16="http://schemas.microsoft.com/office/drawing/2014/main" id="{2B12D776-70C0-CC40-00F8-F8AB6108C9AA}"/>
              </a:ext>
            </a:extLst>
          </p:cNvPr>
          <p:cNvSpPr>
            <a:spLocks noGrp="1"/>
          </p:cNvSpPr>
          <p:nvPr>
            <p:ph type="ftr" sz="quarter" idx="39"/>
          </p:nvPr>
        </p:nvSpPr>
        <p:spPr/>
        <p:txBody>
          <a:bodyPr/>
          <a:lstStyle>
            <a:lvl1pPr>
              <a:defRPr>
                <a:solidFill>
                  <a:srgbClr val="514C47"/>
                </a:solidFill>
              </a:defRPr>
            </a:lvl1pPr>
          </a:lstStyle>
          <a:p>
            <a:r>
              <a:rPr lang="en-US"/>
              <a:t>Copyright © 2026, Oracle and/or its affiliates</a:t>
            </a:r>
            <a:endParaRPr lang="en-US" dirty="0"/>
          </a:p>
        </p:txBody>
      </p:sp>
      <p:sp>
        <p:nvSpPr>
          <p:cNvPr id="35" name="Slide Number Placeholder 34">
            <a:extLst>
              <a:ext uri="{FF2B5EF4-FFF2-40B4-BE49-F238E27FC236}">
                <a16:creationId xmlns:a16="http://schemas.microsoft.com/office/drawing/2014/main" id="{2021DDA7-EEBD-CE8D-1221-C07F76A0D39F}"/>
              </a:ext>
            </a:extLst>
          </p:cNvPr>
          <p:cNvSpPr>
            <a:spLocks noGrp="1"/>
          </p:cNvSpPr>
          <p:nvPr>
            <p:ph type="sldNum" sz="quarter" idx="40"/>
          </p:nvPr>
        </p:nvSpPr>
        <p:spPr/>
        <p:txBody>
          <a:bodyPr/>
          <a:lstStyle>
            <a:lvl1pPr>
              <a:defRPr>
                <a:solidFill>
                  <a:srgbClr val="514C47"/>
                </a:solidFill>
              </a:defRPr>
            </a:lvl1pPr>
          </a:lstStyle>
          <a:p>
            <a:fld id="{345D60D9-5372-5F40-9443-0F9AE5BDC3C8}" type="slidenum">
              <a:rPr lang="en-US" smtClean="0"/>
              <a:pPr/>
              <a:t>‹#›</a:t>
            </a:fld>
            <a:endParaRPr lang="en-US" dirty="0"/>
          </a:p>
        </p:txBody>
      </p:sp>
      <p:pic>
        <p:nvPicPr>
          <p:cNvPr id="8" name="OTag" descr="A small square in Oracle Red with the Oracle logo in the center in white">
            <a:extLst>
              <a:ext uri="{FF2B5EF4-FFF2-40B4-BE49-F238E27FC236}">
                <a16:creationId xmlns:a16="http://schemas.microsoft.com/office/drawing/2014/main" id="{3DA2B7A2-ED34-D984-C93F-D98D3EC21C92}"/>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11402373" y="6464808"/>
            <a:ext cx="393192" cy="393192"/>
          </a:xfrm>
          <a:prstGeom prst="rect">
            <a:avLst/>
          </a:prstGeom>
        </p:spPr>
      </p:pic>
      <p:pic>
        <p:nvPicPr>
          <p:cNvPr id="4" name="Graphic 3">
            <a:extLst>
              <a:ext uri="{FF2B5EF4-FFF2-40B4-BE49-F238E27FC236}">
                <a16:creationId xmlns:a16="http://schemas.microsoft.com/office/drawing/2014/main" id="{155E893B-EF24-A19F-8592-D226B82D51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9600" y="0"/>
            <a:ext cx="7772400" cy="5181600"/>
          </a:xfrm>
          <a:prstGeom prst="rect">
            <a:avLst/>
          </a:prstGeom>
        </p:spPr>
      </p:pic>
      <p:sp>
        <p:nvSpPr>
          <p:cNvPr id="2" name="Accent mark">
            <a:extLst>
              <a:ext uri="{FF2B5EF4-FFF2-40B4-BE49-F238E27FC236}">
                <a16:creationId xmlns:a16="http://schemas.microsoft.com/office/drawing/2014/main" id="{B0EC2F66-9907-2F15-B317-36B39B8BBE6F}"/>
              </a:ext>
              <a:ext uri="{C183D7F6-B498-43B3-948B-1728B52AA6E4}">
                <adec:decorative xmlns:adec="http://schemas.microsoft.com/office/drawing/2017/decorative" val="1"/>
              </a:ext>
            </a:extLst>
          </p:cNvPr>
          <p:cNvSpPr/>
          <p:nvPr/>
        </p:nvSpPr>
        <p:spPr>
          <a:xfrm>
            <a:off x="792538" y="4502811"/>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Tag" descr="A small square in Oracle Red with the Oracle logo in the center in white">
            <a:extLst>
              <a:ext uri="{FF2B5EF4-FFF2-40B4-BE49-F238E27FC236}">
                <a16:creationId xmlns:a16="http://schemas.microsoft.com/office/drawing/2014/main" id="{E21E0E15-685C-58A2-77B1-B0EBFAF7741E}"/>
              </a:ext>
              <a:ext uri="{C183D7F6-B498-43B3-948B-1728B52AA6E4}">
                <adec:decorative xmlns:adec="http://schemas.microsoft.com/office/drawing/2017/decorative" val="0"/>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pic>
        <p:nvPicPr>
          <p:cNvPr id="6" name="OTag" descr="A small square in Oracle Red with the Oracle logo in the center in white">
            <a:extLst>
              <a:ext uri="{FF2B5EF4-FFF2-40B4-BE49-F238E27FC236}">
                <a16:creationId xmlns:a16="http://schemas.microsoft.com/office/drawing/2014/main" id="{85D3E8DF-41BC-A30F-C07B-52E1A5186D82}"/>
              </a:ext>
              <a:ext uri="{C183D7F6-B498-43B3-948B-1728B52AA6E4}">
                <adec:decorative xmlns:adec="http://schemas.microsoft.com/office/drawing/2017/decorative" val="0"/>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11402373" y="6464808"/>
            <a:ext cx="393192" cy="393192"/>
          </a:xfrm>
          <a:prstGeom prst="rect">
            <a:avLst/>
          </a:prstGeom>
        </p:spPr>
      </p:pic>
      <p:pic>
        <p:nvPicPr>
          <p:cNvPr id="7" name="Graphic 6">
            <a:extLst>
              <a:ext uri="{FF2B5EF4-FFF2-40B4-BE49-F238E27FC236}">
                <a16:creationId xmlns:a16="http://schemas.microsoft.com/office/drawing/2014/main" id="{1E7A3060-243C-066E-BA89-B13B495CD1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19600" y="0"/>
            <a:ext cx="7772400" cy="5181600"/>
          </a:xfrm>
          <a:prstGeom prst="rect">
            <a:avLst/>
          </a:prstGeom>
        </p:spPr>
      </p:pic>
      <p:sp>
        <p:nvSpPr>
          <p:cNvPr id="9" name="Accent mark">
            <a:extLst>
              <a:ext uri="{FF2B5EF4-FFF2-40B4-BE49-F238E27FC236}">
                <a16:creationId xmlns:a16="http://schemas.microsoft.com/office/drawing/2014/main" id="{0C4E32DA-C6E8-75A5-9B6A-1DA88545D1F8}"/>
              </a:ext>
              <a:ext uri="{C183D7F6-B498-43B3-948B-1728B52AA6E4}">
                <adec:decorative xmlns:adec="http://schemas.microsoft.com/office/drawing/2017/decorative" val="1"/>
              </a:ext>
            </a:extLst>
          </p:cNvPr>
          <p:cNvSpPr/>
          <p:nvPr userDrawn="1"/>
        </p:nvSpPr>
        <p:spPr>
          <a:xfrm>
            <a:off x="792538" y="4502811"/>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5267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Dark - Safe harbor_Pillar">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E051E1-71EC-4D3F-847F-0BC7D691C8EC}"/>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Safe harbor statement</a:t>
            </a:r>
          </a:p>
        </p:txBody>
      </p:sp>
      <p:sp>
        <p:nvSpPr>
          <p:cNvPr id="5" name="Slide Number Placeholder 7">
            <a:extLst>
              <a:ext uri="{FF2B5EF4-FFF2-40B4-BE49-F238E27FC236}">
                <a16:creationId xmlns:a16="http://schemas.microsoft.com/office/drawing/2014/main" id="{BAE1FE92-0B5A-C3C7-4D80-295A1C03DE54}"/>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6" name="Footer Placeholder 6">
            <a:extLst>
              <a:ext uri="{FF2B5EF4-FFF2-40B4-BE49-F238E27FC236}">
                <a16:creationId xmlns:a16="http://schemas.microsoft.com/office/drawing/2014/main" id="{F12714ED-3627-881E-09BA-8AF5C2283036}"/>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7" name="Date Placeholder 4">
            <a:extLst>
              <a:ext uri="{FF2B5EF4-FFF2-40B4-BE49-F238E27FC236}">
                <a16:creationId xmlns:a16="http://schemas.microsoft.com/office/drawing/2014/main" id="{1E845CA1-2B55-2D69-3680-9CE99F31519C}"/>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
        <p:nvSpPr>
          <p:cNvPr id="8" name="TextBox 7">
            <a:extLst>
              <a:ext uri="{FF2B5EF4-FFF2-40B4-BE49-F238E27FC236}">
                <a16:creationId xmlns:a16="http://schemas.microsoft.com/office/drawing/2014/main" id="{F2087D21-F78B-45C7-2C05-43C5D2F54367}"/>
              </a:ext>
            </a:extLst>
          </p:cNvPr>
          <p:cNvSpPr txBox="1"/>
          <p:nvPr/>
        </p:nvSpPr>
        <p:spPr>
          <a:xfrm>
            <a:off x="762000" y="2344333"/>
            <a:ext cx="8854338" cy="1709763"/>
          </a:xfrm>
          <a:prstGeom prst="rect">
            <a:avLst/>
          </a:prstGeom>
          <a:noFill/>
        </p:spPr>
        <p:txBody>
          <a:bodyPr wrap="square">
            <a:spAutoFit/>
          </a:bodyPr>
          <a:lstStyle/>
          <a:p>
            <a:pPr>
              <a:lnSpc>
                <a:spcPts val="2120"/>
              </a:lnSpc>
              <a:spcAft>
                <a:spcPts val="0"/>
              </a:spcAft>
            </a:pPr>
            <a:r>
              <a:rPr lang="en-US" sz="1800" b="0" i="0" dirty="0">
                <a:solidFill>
                  <a:schemeClr val="tx1"/>
                </a:solidFill>
                <a:latin typeface="+mn-lt"/>
                <a:cs typeface="Oracle Sans Light" panose="020B0403020204020204" pitchFamily="34" charset="0"/>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sp>
        <p:nvSpPr>
          <p:cNvPr id="2" name="TextBox 1">
            <a:extLst>
              <a:ext uri="{FF2B5EF4-FFF2-40B4-BE49-F238E27FC236}">
                <a16:creationId xmlns:a16="http://schemas.microsoft.com/office/drawing/2014/main" id="{79D062C3-87E0-34B9-7346-F46569FE155E}"/>
              </a:ext>
            </a:extLst>
          </p:cNvPr>
          <p:cNvSpPr txBox="1"/>
          <p:nvPr userDrawn="1"/>
        </p:nvSpPr>
        <p:spPr>
          <a:xfrm>
            <a:off x="762000" y="2344333"/>
            <a:ext cx="8854338" cy="1709763"/>
          </a:xfrm>
          <a:prstGeom prst="rect">
            <a:avLst/>
          </a:prstGeom>
          <a:noFill/>
        </p:spPr>
        <p:txBody>
          <a:bodyPr wrap="square">
            <a:spAutoFit/>
          </a:bodyPr>
          <a:lstStyle/>
          <a:p>
            <a:pPr>
              <a:lnSpc>
                <a:spcPts val="2120"/>
              </a:lnSpc>
              <a:spcAft>
                <a:spcPts val="0"/>
              </a:spcAft>
            </a:pPr>
            <a:r>
              <a:rPr lang="en-US" sz="1800" b="0" i="0" dirty="0">
                <a:solidFill>
                  <a:schemeClr val="tx1"/>
                </a:solidFill>
                <a:latin typeface="+mn-lt"/>
                <a:cs typeface="Oracle Sans Light" panose="020B0403020204020204" pitchFamily="34" charset="0"/>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spTree>
    <p:extLst>
      <p:ext uri="{BB962C8B-B14F-4D97-AF65-F5344CB8AC3E}">
        <p14:creationId xmlns:p14="http://schemas.microsoft.com/office/powerpoint/2010/main" val="11331506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Light - Safe harbor_Pillar">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E051E1-71EC-4D3F-847F-0BC7D691C8EC}"/>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Safe harbor statement</a:t>
            </a:r>
          </a:p>
        </p:txBody>
      </p:sp>
      <p:sp>
        <p:nvSpPr>
          <p:cNvPr id="4" name="Slide Number Placeholder 5">
            <a:extLst>
              <a:ext uri="{FF2B5EF4-FFF2-40B4-BE49-F238E27FC236}">
                <a16:creationId xmlns:a16="http://schemas.microsoft.com/office/drawing/2014/main" id="{BC646B5F-9A04-2345-9C7A-6782C7E49933}"/>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6" name="Footer Placeholder 4">
            <a:extLst>
              <a:ext uri="{FF2B5EF4-FFF2-40B4-BE49-F238E27FC236}">
                <a16:creationId xmlns:a16="http://schemas.microsoft.com/office/drawing/2014/main" id="{FFEE0BDB-5EA2-52EC-445D-A4A5ED94A7B0}"/>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7" name="Date Placeholder 3">
            <a:extLst>
              <a:ext uri="{FF2B5EF4-FFF2-40B4-BE49-F238E27FC236}">
                <a16:creationId xmlns:a16="http://schemas.microsoft.com/office/drawing/2014/main" id="{462F21D1-B67F-E9FA-456D-B3EE99FD6629}"/>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
        <p:nvSpPr>
          <p:cNvPr id="5" name="TextBox 4">
            <a:extLst>
              <a:ext uri="{FF2B5EF4-FFF2-40B4-BE49-F238E27FC236}">
                <a16:creationId xmlns:a16="http://schemas.microsoft.com/office/drawing/2014/main" id="{CA4392FF-7C2C-D37B-DD7D-60C8C946E8C6}"/>
              </a:ext>
            </a:extLst>
          </p:cNvPr>
          <p:cNvSpPr txBox="1"/>
          <p:nvPr/>
        </p:nvSpPr>
        <p:spPr>
          <a:xfrm>
            <a:off x="762000" y="2344333"/>
            <a:ext cx="8854338" cy="1709763"/>
          </a:xfrm>
          <a:prstGeom prst="rect">
            <a:avLst/>
          </a:prstGeom>
          <a:noFill/>
        </p:spPr>
        <p:txBody>
          <a:bodyPr wrap="square">
            <a:spAutoFit/>
          </a:bodyPr>
          <a:lstStyle/>
          <a:p>
            <a:pPr>
              <a:lnSpc>
                <a:spcPts val="2120"/>
              </a:lnSpc>
              <a:spcAft>
                <a:spcPts val="0"/>
              </a:spcAft>
            </a:pPr>
            <a:r>
              <a:rPr lang="en-US" sz="1800" b="0" i="0" dirty="0">
                <a:solidFill>
                  <a:schemeClr val="tx1"/>
                </a:solidFill>
                <a:latin typeface="+mn-lt"/>
                <a:cs typeface="Oracle Sans Light" panose="020B0403020204020204" pitchFamily="34" charset="0"/>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sp>
        <p:nvSpPr>
          <p:cNvPr id="2" name="TextBox 1">
            <a:extLst>
              <a:ext uri="{FF2B5EF4-FFF2-40B4-BE49-F238E27FC236}">
                <a16:creationId xmlns:a16="http://schemas.microsoft.com/office/drawing/2014/main" id="{D14ED757-D888-69FA-DBC7-619CA12A2829}"/>
              </a:ext>
            </a:extLst>
          </p:cNvPr>
          <p:cNvSpPr txBox="1"/>
          <p:nvPr userDrawn="1"/>
        </p:nvSpPr>
        <p:spPr>
          <a:xfrm>
            <a:off x="762000" y="2344333"/>
            <a:ext cx="8854338" cy="1709763"/>
          </a:xfrm>
          <a:prstGeom prst="rect">
            <a:avLst/>
          </a:prstGeom>
          <a:noFill/>
        </p:spPr>
        <p:txBody>
          <a:bodyPr wrap="square">
            <a:spAutoFit/>
          </a:bodyPr>
          <a:lstStyle/>
          <a:p>
            <a:pPr>
              <a:lnSpc>
                <a:spcPts val="2120"/>
              </a:lnSpc>
              <a:spcAft>
                <a:spcPts val="0"/>
              </a:spcAft>
            </a:pPr>
            <a:r>
              <a:rPr lang="en-US" sz="1800" b="0" i="0" dirty="0">
                <a:solidFill>
                  <a:schemeClr val="tx1"/>
                </a:solidFill>
                <a:latin typeface="+mn-lt"/>
                <a:cs typeface="Oracle Sans Light" panose="020B0403020204020204" pitchFamily="34" charset="0"/>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spTree>
    <p:extLst>
      <p:ext uri="{BB962C8B-B14F-4D97-AF65-F5344CB8AC3E}">
        <p14:creationId xmlns:p14="http://schemas.microsoft.com/office/powerpoint/2010/main" val="173196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Note on safe harbor/forward looking">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E051E1-71EC-4D3F-847F-0BC7D691C8EC}"/>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Safe harbor/forward looking</a:t>
            </a:r>
          </a:p>
        </p:txBody>
      </p:sp>
      <p:sp>
        <p:nvSpPr>
          <p:cNvPr id="4" name="Slide Number Placeholder 5">
            <a:extLst>
              <a:ext uri="{FF2B5EF4-FFF2-40B4-BE49-F238E27FC236}">
                <a16:creationId xmlns:a16="http://schemas.microsoft.com/office/drawing/2014/main" id="{BC646B5F-9A04-2345-9C7A-6782C7E49933}"/>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6" name="Footer Placeholder 4">
            <a:extLst>
              <a:ext uri="{FF2B5EF4-FFF2-40B4-BE49-F238E27FC236}">
                <a16:creationId xmlns:a16="http://schemas.microsoft.com/office/drawing/2014/main" id="{FFEE0BDB-5EA2-52EC-445D-A4A5ED94A7B0}"/>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7" name="Date Placeholder 3">
            <a:extLst>
              <a:ext uri="{FF2B5EF4-FFF2-40B4-BE49-F238E27FC236}">
                <a16:creationId xmlns:a16="http://schemas.microsoft.com/office/drawing/2014/main" id="{462F21D1-B67F-E9FA-456D-B3EE99FD6629}"/>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
        <p:nvSpPr>
          <p:cNvPr id="17" name="TextBox 16">
            <a:extLst>
              <a:ext uri="{FF2B5EF4-FFF2-40B4-BE49-F238E27FC236}">
                <a16:creationId xmlns:a16="http://schemas.microsoft.com/office/drawing/2014/main" id="{E5EA32E2-5AE7-3199-6814-98A3082209E7}"/>
              </a:ext>
            </a:extLst>
          </p:cNvPr>
          <p:cNvSpPr txBox="1"/>
          <p:nvPr/>
        </p:nvSpPr>
        <p:spPr>
          <a:xfrm>
            <a:off x="762000" y="1608575"/>
            <a:ext cx="5084064" cy="3278398"/>
          </a:xfrm>
          <a:prstGeom prst="rect">
            <a:avLst/>
          </a:prstGeom>
          <a:noFill/>
        </p:spPr>
        <p:txBody>
          <a:bodyPr wrap="square">
            <a:spAutoFit/>
          </a:bodyPr>
          <a:lstStyle/>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The Legal Entity footer is required on every slide.</a:t>
            </a:r>
          </a:p>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The Regulatory Statement is required on the title slide, and Forward-Looking statement slide (if the Forward-Looking statement slide is needed).</a:t>
            </a:r>
          </a:p>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The Forward-Looking statement and Safe Harbor slides are required only for external presentations that pertain to:</a:t>
            </a:r>
          </a:p>
          <a:p>
            <a:pPr marL="171441" marR="0" lvl="0" indent="-171441" algn="l" defTabSz="685766" rtl="0" eaLnBrk="1" fontAlgn="base" latinLnBrk="0" hangingPunct="1">
              <a:lnSpc>
                <a:spcPct val="110000"/>
              </a:lnSpc>
              <a:spcBef>
                <a:spcPts val="0"/>
              </a:spcBef>
              <a:spcAft>
                <a:spcPts val="900"/>
              </a:spcAft>
              <a:buClrTx/>
              <a:buSzTx/>
              <a:buFont typeface="Arial" panose="020B0604020202020204" pitchFamily="34" charset="0"/>
              <a:buChar char="•"/>
              <a:tabLst/>
              <a:defRPr/>
            </a:pPr>
            <a:r>
              <a:rPr lang="en-US" sz="1400" b="0" i="0" kern="1200" dirty="0">
                <a:solidFill>
                  <a:schemeClr val="tx1"/>
                </a:solidFill>
                <a:latin typeface="Oracle Sans" panose="020B0503020204020204" pitchFamily="34" charset="0"/>
                <a:ea typeface="+mn-ea"/>
                <a:cs typeface="Oracle Sans" panose="020B0503020204020204" pitchFamily="34" charset="0"/>
              </a:rPr>
              <a:t>Product launches</a:t>
            </a:r>
          </a:p>
          <a:p>
            <a:pPr marL="171441" marR="0" lvl="0" indent="-171441" algn="l" defTabSz="685766" rtl="0" eaLnBrk="1" fontAlgn="base" latinLnBrk="0" hangingPunct="1">
              <a:lnSpc>
                <a:spcPct val="110000"/>
              </a:lnSpc>
              <a:spcBef>
                <a:spcPts val="0"/>
              </a:spcBef>
              <a:spcAft>
                <a:spcPts val="900"/>
              </a:spcAft>
              <a:buClrTx/>
              <a:buSzTx/>
              <a:buFont typeface="Arial" panose="020B0604020202020204" pitchFamily="34" charset="0"/>
              <a:buChar char="•"/>
              <a:tabLst/>
              <a:defRPr/>
            </a:pPr>
            <a:r>
              <a:rPr lang="en-US" sz="1400" b="0" i="0" kern="1200" dirty="0">
                <a:solidFill>
                  <a:schemeClr val="tx1"/>
                </a:solidFill>
                <a:latin typeface="Oracle Sans" panose="020B0503020204020204" pitchFamily="34" charset="0"/>
                <a:ea typeface="+mn-ea"/>
                <a:cs typeface="Oracle Sans" panose="020B0503020204020204" pitchFamily="34" charset="0"/>
              </a:rPr>
              <a:t>Executive presentations</a:t>
            </a:r>
          </a:p>
          <a:p>
            <a:pPr marL="171441" marR="0" lvl="0" indent="-171441" algn="l" defTabSz="685766" rtl="0" eaLnBrk="1" fontAlgn="base" latinLnBrk="0" hangingPunct="1">
              <a:lnSpc>
                <a:spcPct val="110000"/>
              </a:lnSpc>
              <a:spcBef>
                <a:spcPts val="0"/>
              </a:spcBef>
              <a:spcAft>
                <a:spcPts val="900"/>
              </a:spcAft>
              <a:buClrTx/>
              <a:buSzTx/>
              <a:buFont typeface="Arial" panose="020B0604020202020204" pitchFamily="34" charset="0"/>
              <a:buChar char="•"/>
              <a:tabLst/>
              <a:defRPr/>
            </a:pPr>
            <a:r>
              <a:rPr lang="en-US" sz="1400" b="0" i="0" kern="1200" dirty="0">
                <a:solidFill>
                  <a:schemeClr val="tx1"/>
                </a:solidFill>
                <a:latin typeface="Oracle Sans" panose="020B0503020204020204" pitchFamily="34" charset="0"/>
                <a:ea typeface="+mn-ea"/>
                <a:cs typeface="Oracle Sans" panose="020B0503020204020204" pitchFamily="34" charset="0"/>
              </a:rPr>
              <a:t>Keynotes at major events</a:t>
            </a:r>
          </a:p>
          <a:p>
            <a:pPr marL="171441" marR="0" lvl="0" indent="-171441" algn="l" defTabSz="685766" rtl="0" eaLnBrk="1" fontAlgn="base" latinLnBrk="0" hangingPunct="1">
              <a:lnSpc>
                <a:spcPct val="110000"/>
              </a:lnSpc>
              <a:spcBef>
                <a:spcPts val="0"/>
              </a:spcBef>
              <a:spcAft>
                <a:spcPts val="900"/>
              </a:spcAft>
              <a:buClrTx/>
              <a:buSzTx/>
              <a:buFont typeface="Arial" panose="020B0604020202020204" pitchFamily="34" charset="0"/>
              <a:buChar char="•"/>
              <a:tabLst/>
              <a:defRPr/>
            </a:pPr>
            <a:r>
              <a:rPr lang="en-US" sz="1400" b="0" i="0" kern="1200" dirty="0">
                <a:solidFill>
                  <a:schemeClr val="tx1"/>
                </a:solidFill>
                <a:latin typeface="Oracle Sans" panose="020B0503020204020204" pitchFamily="34" charset="0"/>
                <a:ea typeface="+mn-ea"/>
                <a:cs typeface="Oracle Sans" panose="020B0503020204020204" pitchFamily="34" charset="0"/>
              </a:rPr>
              <a:t>Events attended by financial analysts</a:t>
            </a:r>
          </a:p>
        </p:txBody>
      </p:sp>
      <p:sp>
        <p:nvSpPr>
          <p:cNvPr id="19" name="TextBox 18">
            <a:extLst>
              <a:ext uri="{FF2B5EF4-FFF2-40B4-BE49-F238E27FC236}">
                <a16:creationId xmlns:a16="http://schemas.microsoft.com/office/drawing/2014/main" id="{08E9360F-1286-D2C8-A87B-E68B6EAEB555}"/>
              </a:ext>
            </a:extLst>
          </p:cNvPr>
          <p:cNvSpPr txBox="1"/>
          <p:nvPr/>
        </p:nvSpPr>
        <p:spPr>
          <a:xfrm>
            <a:off x="6345936" y="1608575"/>
            <a:ext cx="5084064" cy="3414589"/>
          </a:xfrm>
          <a:prstGeom prst="rect">
            <a:avLst/>
          </a:prstGeom>
          <a:noFill/>
        </p:spPr>
        <p:txBody>
          <a:bodyPr wrap="square">
            <a:spAutoFit/>
          </a:bodyPr>
          <a:lstStyle/>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If it is required, it should appear twice: after the title slide and at the end of the slide deck.  When video recording, there should be a 3  second camera hold on the final slide. </a:t>
            </a:r>
          </a:p>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The Safe harbor slide should be placed immediately following the title slide. </a:t>
            </a:r>
          </a:p>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rgbClr val="C74634"/>
                </a:solidFill>
                <a:latin typeface="Oracle Sans" panose="020B0503020204020204" pitchFamily="34" charset="0"/>
                <a:ea typeface="+mn-ea"/>
                <a:cs typeface="+mn-cs"/>
              </a:rPr>
              <a:t>If the presentation does not pertain to any one of the above, the Forward-Looking statement and Safe harbor slides can be left out entirely and should be deleted</a:t>
            </a:r>
          </a:p>
        </p:txBody>
      </p:sp>
      <p:cxnSp>
        <p:nvCxnSpPr>
          <p:cNvPr id="21" name="Column Divider">
            <a:extLst>
              <a:ext uri="{FF2B5EF4-FFF2-40B4-BE49-F238E27FC236}">
                <a16:creationId xmlns:a16="http://schemas.microsoft.com/office/drawing/2014/main" id="{FE86E375-F9AA-0C37-50B8-D4BCE2883B9B}"/>
              </a:ext>
              <a:ext uri="{C183D7F6-B498-43B3-948B-1728B52AA6E4}">
                <adec:decorative xmlns:adec="http://schemas.microsoft.com/office/drawing/2017/decorative" val="1"/>
              </a:ext>
            </a:extLst>
          </p:cNvPr>
          <p:cNvCxnSpPr>
            <a:cxnSpLocks/>
          </p:cNvCxnSpPr>
          <p:nvPr/>
        </p:nvCxnSpPr>
        <p:spPr>
          <a:xfrm>
            <a:off x="6109577" y="160857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AF73BE7-51BD-824B-C842-0F749D2764FB}"/>
              </a:ext>
            </a:extLst>
          </p:cNvPr>
          <p:cNvSpPr txBox="1"/>
          <p:nvPr userDrawn="1"/>
        </p:nvSpPr>
        <p:spPr>
          <a:xfrm>
            <a:off x="762000" y="1608575"/>
            <a:ext cx="5084064" cy="3278398"/>
          </a:xfrm>
          <a:prstGeom prst="rect">
            <a:avLst/>
          </a:prstGeom>
          <a:noFill/>
        </p:spPr>
        <p:txBody>
          <a:bodyPr wrap="square">
            <a:spAutoFit/>
          </a:bodyPr>
          <a:lstStyle/>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The Legal Entity footer is required on every slide.</a:t>
            </a:r>
          </a:p>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The Regulatory Statement is required on the title slide, and Forward-Looking statement slide (if the Forward-Looking statement slide is needed).</a:t>
            </a:r>
          </a:p>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The Forward-Looking statement and Safe Harbor slides are required only for external presentations that pertain to:</a:t>
            </a:r>
          </a:p>
          <a:p>
            <a:pPr marL="171441" marR="0" lvl="0" indent="-171441" algn="l" defTabSz="685766" rtl="0" eaLnBrk="1" fontAlgn="base" latinLnBrk="0" hangingPunct="1">
              <a:lnSpc>
                <a:spcPct val="110000"/>
              </a:lnSpc>
              <a:spcBef>
                <a:spcPts val="0"/>
              </a:spcBef>
              <a:spcAft>
                <a:spcPts val="900"/>
              </a:spcAft>
              <a:buClrTx/>
              <a:buSzTx/>
              <a:buFont typeface="Arial" panose="020B0604020202020204" pitchFamily="34" charset="0"/>
              <a:buChar char="•"/>
              <a:tabLst/>
              <a:defRPr/>
            </a:pPr>
            <a:r>
              <a:rPr lang="en-US" sz="1400" b="0" i="0" kern="1200" dirty="0">
                <a:solidFill>
                  <a:schemeClr val="tx1"/>
                </a:solidFill>
                <a:latin typeface="Oracle Sans" panose="020B0503020204020204" pitchFamily="34" charset="0"/>
                <a:ea typeface="+mn-ea"/>
                <a:cs typeface="Oracle Sans" panose="020B0503020204020204" pitchFamily="34" charset="0"/>
              </a:rPr>
              <a:t>Product launches</a:t>
            </a:r>
          </a:p>
          <a:p>
            <a:pPr marL="171441" marR="0" lvl="0" indent="-171441" algn="l" defTabSz="685766" rtl="0" eaLnBrk="1" fontAlgn="base" latinLnBrk="0" hangingPunct="1">
              <a:lnSpc>
                <a:spcPct val="110000"/>
              </a:lnSpc>
              <a:spcBef>
                <a:spcPts val="0"/>
              </a:spcBef>
              <a:spcAft>
                <a:spcPts val="900"/>
              </a:spcAft>
              <a:buClrTx/>
              <a:buSzTx/>
              <a:buFont typeface="Arial" panose="020B0604020202020204" pitchFamily="34" charset="0"/>
              <a:buChar char="•"/>
              <a:tabLst/>
              <a:defRPr/>
            </a:pPr>
            <a:r>
              <a:rPr lang="en-US" sz="1400" b="0" i="0" kern="1200" dirty="0">
                <a:solidFill>
                  <a:schemeClr val="tx1"/>
                </a:solidFill>
                <a:latin typeface="Oracle Sans" panose="020B0503020204020204" pitchFamily="34" charset="0"/>
                <a:ea typeface="+mn-ea"/>
                <a:cs typeface="Oracle Sans" panose="020B0503020204020204" pitchFamily="34" charset="0"/>
              </a:rPr>
              <a:t>Executive presentations</a:t>
            </a:r>
          </a:p>
          <a:p>
            <a:pPr marL="171441" marR="0" lvl="0" indent="-171441" algn="l" defTabSz="685766" rtl="0" eaLnBrk="1" fontAlgn="base" latinLnBrk="0" hangingPunct="1">
              <a:lnSpc>
                <a:spcPct val="110000"/>
              </a:lnSpc>
              <a:spcBef>
                <a:spcPts val="0"/>
              </a:spcBef>
              <a:spcAft>
                <a:spcPts val="900"/>
              </a:spcAft>
              <a:buClrTx/>
              <a:buSzTx/>
              <a:buFont typeface="Arial" panose="020B0604020202020204" pitchFamily="34" charset="0"/>
              <a:buChar char="•"/>
              <a:tabLst/>
              <a:defRPr/>
            </a:pPr>
            <a:r>
              <a:rPr lang="en-US" sz="1400" b="0" i="0" kern="1200" dirty="0">
                <a:solidFill>
                  <a:schemeClr val="tx1"/>
                </a:solidFill>
                <a:latin typeface="Oracle Sans" panose="020B0503020204020204" pitchFamily="34" charset="0"/>
                <a:ea typeface="+mn-ea"/>
                <a:cs typeface="Oracle Sans" panose="020B0503020204020204" pitchFamily="34" charset="0"/>
              </a:rPr>
              <a:t>Keynotes at major events</a:t>
            </a:r>
          </a:p>
          <a:p>
            <a:pPr marL="171441" marR="0" lvl="0" indent="-171441" algn="l" defTabSz="685766" rtl="0" eaLnBrk="1" fontAlgn="base" latinLnBrk="0" hangingPunct="1">
              <a:lnSpc>
                <a:spcPct val="110000"/>
              </a:lnSpc>
              <a:spcBef>
                <a:spcPts val="0"/>
              </a:spcBef>
              <a:spcAft>
                <a:spcPts val="900"/>
              </a:spcAft>
              <a:buClrTx/>
              <a:buSzTx/>
              <a:buFont typeface="Arial" panose="020B0604020202020204" pitchFamily="34" charset="0"/>
              <a:buChar char="•"/>
              <a:tabLst/>
              <a:defRPr/>
            </a:pPr>
            <a:r>
              <a:rPr lang="en-US" sz="1400" b="0" i="0" kern="1200" dirty="0">
                <a:solidFill>
                  <a:schemeClr val="tx1"/>
                </a:solidFill>
                <a:latin typeface="Oracle Sans" panose="020B0503020204020204" pitchFamily="34" charset="0"/>
                <a:ea typeface="+mn-ea"/>
                <a:cs typeface="Oracle Sans" panose="020B0503020204020204" pitchFamily="34" charset="0"/>
              </a:rPr>
              <a:t>Events attended by financial analysts</a:t>
            </a:r>
          </a:p>
        </p:txBody>
      </p:sp>
      <p:sp>
        <p:nvSpPr>
          <p:cNvPr id="5" name="TextBox 4">
            <a:extLst>
              <a:ext uri="{FF2B5EF4-FFF2-40B4-BE49-F238E27FC236}">
                <a16:creationId xmlns:a16="http://schemas.microsoft.com/office/drawing/2014/main" id="{D60510B8-3D29-4DEA-B516-BC9764CEB15F}"/>
              </a:ext>
            </a:extLst>
          </p:cNvPr>
          <p:cNvSpPr txBox="1"/>
          <p:nvPr userDrawn="1"/>
        </p:nvSpPr>
        <p:spPr>
          <a:xfrm>
            <a:off x="6345936" y="1608575"/>
            <a:ext cx="5084064" cy="3414589"/>
          </a:xfrm>
          <a:prstGeom prst="rect">
            <a:avLst/>
          </a:prstGeom>
          <a:noFill/>
        </p:spPr>
        <p:txBody>
          <a:bodyPr wrap="square">
            <a:spAutoFit/>
          </a:bodyPr>
          <a:lstStyle/>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If it is required, it should appear twice: after the title slide and at the end of the slide deck.  When video recording, there should be a 3  second camera hold on the final slide. </a:t>
            </a:r>
          </a:p>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The Safe harbor slide should be placed immediately following the title slide. </a:t>
            </a:r>
          </a:p>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rgbClr val="C74634"/>
                </a:solidFill>
                <a:latin typeface="Oracle Sans" panose="020B0503020204020204" pitchFamily="34" charset="0"/>
                <a:ea typeface="+mn-ea"/>
                <a:cs typeface="+mn-cs"/>
              </a:rPr>
              <a:t>If the presentation does not pertain to any one of the above, the Forward-Looking statement and Safe harbor slides can be left out entirely and should be deleted</a:t>
            </a:r>
          </a:p>
        </p:txBody>
      </p:sp>
      <p:cxnSp>
        <p:nvCxnSpPr>
          <p:cNvPr id="8" name="Column Divider">
            <a:extLst>
              <a:ext uri="{FF2B5EF4-FFF2-40B4-BE49-F238E27FC236}">
                <a16:creationId xmlns:a16="http://schemas.microsoft.com/office/drawing/2014/main" id="{283931BA-B562-4045-5310-287A24F93959}"/>
              </a:ext>
              <a:ext uri="{C183D7F6-B498-43B3-948B-1728B52AA6E4}">
                <adec:decorative xmlns:adec="http://schemas.microsoft.com/office/drawing/2017/decorative" val="1"/>
              </a:ext>
            </a:extLst>
          </p:cNvPr>
          <p:cNvCxnSpPr>
            <a:cxnSpLocks/>
          </p:cNvCxnSpPr>
          <p:nvPr userDrawn="1"/>
        </p:nvCxnSpPr>
        <p:spPr>
          <a:xfrm>
            <a:off x="6109577" y="160857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287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Speaker_1_Name">
    <p:bg>
      <p:bgRef idx="1001">
        <a:schemeClr val="bg2"/>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BAF64E6-5E39-81BB-7AF4-2A1C20BBC0E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5687" b="27270"/>
          <a:stretch/>
        </p:blipFill>
        <p:spPr>
          <a:xfrm rot="10800000">
            <a:off x="0" y="3611878"/>
            <a:ext cx="6314112" cy="3246122"/>
          </a:xfrm>
          <a:prstGeom prst="rect">
            <a:avLst/>
          </a:prstGeom>
        </p:spPr>
      </p:pic>
      <p:pic>
        <p:nvPicPr>
          <p:cNvPr id="3" name="Graphic 2">
            <a:extLst>
              <a:ext uri="{FF2B5EF4-FFF2-40B4-BE49-F238E27FC236}">
                <a16:creationId xmlns:a16="http://schemas.microsoft.com/office/drawing/2014/main" id="{DE974A59-D800-68BE-8309-EEE427E7FB6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One speaker on stage</a:t>
            </a:r>
          </a:p>
        </p:txBody>
      </p:sp>
      <p:sp>
        <p:nvSpPr>
          <p:cNvPr id="11" name="Slide Number Placeholder 10">
            <a:extLst>
              <a:ext uri="{FF2B5EF4-FFF2-40B4-BE49-F238E27FC236}">
                <a16:creationId xmlns:a16="http://schemas.microsoft.com/office/drawing/2014/main" id="{B01A2761-9610-DAD1-E4E2-18899B9B522F}"/>
              </a:ext>
            </a:extLst>
          </p:cNvPr>
          <p:cNvSpPr>
            <a:spLocks noGrp="1"/>
          </p:cNvSpPr>
          <p:nvPr>
            <p:ph type="sldNum" sz="quarter" idx="12"/>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4" name="Text Placeholder 33">
            <a:extLst>
              <a:ext uri="{FF2B5EF4-FFF2-40B4-BE49-F238E27FC236}">
                <a16:creationId xmlns:a16="http://schemas.microsoft.com/office/drawing/2014/main" id="{23FEB0B4-B182-7549-DC07-DDA74F8C8764}"/>
              </a:ext>
            </a:extLst>
          </p:cNvPr>
          <p:cNvSpPr>
            <a:spLocks noGrp="1"/>
          </p:cNvSpPr>
          <p:nvPr>
            <p:ph type="body" sz="quarter" idx="13" hasCustomPrompt="1"/>
          </p:nvPr>
        </p:nvSpPr>
        <p:spPr>
          <a:xfrm>
            <a:off x="3810000" y="2720621"/>
            <a:ext cx="4572000" cy="640073"/>
          </a:xfrm>
        </p:spPr>
        <p:txBody>
          <a:bodyPr vert="horz" lIns="0" tIns="0" rIns="0" bIns="0" rtlCol="0" anchor="b" anchorCtr="0">
            <a:noAutofit/>
          </a:bodyPr>
          <a:lstStyle>
            <a:lvl1pPr algn="ctr">
              <a:lnSpc>
                <a:spcPct val="100000"/>
              </a:lnSpc>
              <a:defRPr lang="en-US" sz="28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5" name="Text Placeholder 33">
            <a:extLst>
              <a:ext uri="{FF2B5EF4-FFF2-40B4-BE49-F238E27FC236}">
                <a16:creationId xmlns:a16="http://schemas.microsoft.com/office/drawing/2014/main" id="{580B83F2-896B-0C6B-B807-89AAAC67626C}"/>
              </a:ext>
            </a:extLst>
          </p:cNvPr>
          <p:cNvSpPr>
            <a:spLocks noGrp="1"/>
          </p:cNvSpPr>
          <p:nvPr>
            <p:ph type="body" sz="quarter" idx="14" hasCustomPrompt="1"/>
          </p:nvPr>
        </p:nvSpPr>
        <p:spPr>
          <a:xfrm>
            <a:off x="3810000" y="3359674"/>
            <a:ext cx="4572000" cy="640073"/>
          </a:xfrm>
        </p:spPr>
        <p:txBody>
          <a:bodyPr vert="horz" lIns="0" tIns="0" rIns="0" bIns="0" rtlCol="0" anchor="t" anchorCtr="0">
            <a:noAutofit/>
          </a:bodyPr>
          <a:lstStyle>
            <a:lvl1pPr algn="ctr">
              <a:lnSpc>
                <a:spcPct val="100000"/>
              </a:lnSpc>
              <a:defRPr lang="en-US" sz="2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9" name="Date Placeholder 8">
            <a:extLst>
              <a:ext uri="{FF2B5EF4-FFF2-40B4-BE49-F238E27FC236}">
                <a16:creationId xmlns:a16="http://schemas.microsoft.com/office/drawing/2014/main" id="{4ACA5DC3-86B0-1F65-3F2B-CA7D6A4147D2}"/>
              </a:ext>
            </a:extLst>
          </p:cNvPr>
          <p:cNvSpPr>
            <a:spLocks noGrp="1"/>
          </p:cNvSpPr>
          <p:nvPr>
            <p:ph type="dt" sz="half" idx="10"/>
          </p:nvPr>
        </p:nvSpPr>
        <p:spPr/>
        <p:txBody>
          <a:bodyPr/>
          <a:lstStyle>
            <a:lvl1pPr>
              <a:defRPr>
                <a:solidFill>
                  <a:srgbClr val="AEA8A2"/>
                </a:solidFill>
              </a:defRPr>
            </a:lvl1pPr>
          </a:lstStyle>
          <a:p>
            <a:r>
              <a:rPr lang="en-IN"/>
              <a:t>[Date]</a:t>
            </a:r>
            <a:endParaRPr lang="en-US" dirty="0"/>
          </a:p>
        </p:txBody>
      </p:sp>
      <p:sp>
        <p:nvSpPr>
          <p:cNvPr id="10" name="Footer Placeholder 9">
            <a:extLst>
              <a:ext uri="{FF2B5EF4-FFF2-40B4-BE49-F238E27FC236}">
                <a16:creationId xmlns:a16="http://schemas.microsoft.com/office/drawing/2014/main" id="{8EEC5612-9EFC-A5C7-60F5-422AA3E3BA9F}"/>
              </a:ext>
            </a:extLst>
          </p:cNvPr>
          <p:cNvSpPr>
            <a:spLocks noGrp="1"/>
          </p:cNvSpPr>
          <p:nvPr>
            <p:ph type="ftr" sz="quarter" idx="11"/>
          </p:nvPr>
        </p:nvSpPr>
        <p:spPr/>
        <p:txBody>
          <a:bodyPr/>
          <a:lstStyle>
            <a:lvl1pPr>
              <a:defRPr>
                <a:solidFill>
                  <a:srgbClr val="AEA8A2"/>
                </a:solidFill>
              </a:defRPr>
            </a:lvl1pPr>
          </a:lstStyle>
          <a:p>
            <a:r>
              <a:rPr lang="en-US"/>
              <a:t>Copyright © 2026, Oracle and/or its affiliates</a:t>
            </a:r>
            <a:endParaRPr lang="en-US" dirty="0"/>
          </a:p>
        </p:txBody>
      </p:sp>
      <p:pic>
        <p:nvPicPr>
          <p:cNvPr id="6" name="Graphic 5">
            <a:extLst>
              <a:ext uri="{FF2B5EF4-FFF2-40B4-BE49-F238E27FC236}">
                <a16:creationId xmlns:a16="http://schemas.microsoft.com/office/drawing/2014/main" id="{57BF4585-1F02-E63B-EA08-8B48552616C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rot="10800000">
            <a:off x="0" y="3611878"/>
            <a:ext cx="6314112" cy="3246122"/>
          </a:xfrm>
          <a:prstGeom prst="rect">
            <a:avLst/>
          </a:prstGeom>
        </p:spPr>
      </p:pic>
      <p:pic>
        <p:nvPicPr>
          <p:cNvPr id="7" name="Graphic 6">
            <a:extLst>
              <a:ext uri="{FF2B5EF4-FFF2-40B4-BE49-F238E27FC236}">
                <a16:creationId xmlns:a16="http://schemas.microsoft.com/office/drawing/2014/main" id="{2CA1ED1A-1AE2-9E33-9DC1-58E0792DF77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Tree>
    <p:extLst>
      <p:ext uri="{BB962C8B-B14F-4D97-AF65-F5344CB8AC3E}">
        <p14:creationId xmlns:p14="http://schemas.microsoft.com/office/powerpoint/2010/main" val="40426638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Speaker_2_Name">
    <p:bg>
      <p:bgRef idx="1001">
        <a:schemeClr val="bg2"/>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Two speakers on stage</a:t>
            </a:r>
          </a:p>
        </p:txBody>
      </p:sp>
      <p:pic>
        <p:nvPicPr>
          <p:cNvPr id="3" name="Graphic 2">
            <a:extLst>
              <a:ext uri="{FF2B5EF4-FFF2-40B4-BE49-F238E27FC236}">
                <a16:creationId xmlns:a16="http://schemas.microsoft.com/office/drawing/2014/main" id="{DE974A59-D800-68BE-8309-EEE427E7FB6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
        <p:nvSpPr>
          <p:cNvPr id="10" name="Footer Placeholder 9">
            <a:extLst>
              <a:ext uri="{FF2B5EF4-FFF2-40B4-BE49-F238E27FC236}">
                <a16:creationId xmlns:a16="http://schemas.microsoft.com/office/drawing/2014/main" id="{8EEC5612-9EFC-A5C7-60F5-422AA3E3BA9F}"/>
              </a:ext>
            </a:extLst>
          </p:cNvPr>
          <p:cNvSpPr>
            <a:spLocks noGrp="1"/>
          </p:cNvSpPr>
          <p:nvPr>
            <p:ph type="ftr" sz="quarter" idx="11"/>
          </p:nvPr>
        </p:nvSpPr>
        <p:spPr/>
        <p:txBody>
          <a:bodyPr/>
          <a:lstStyle>
            <a:lvl1pPr>
              <a:defRPr>
                <a:solidFill>
                  <a:srgbClr val="AEA8A2"/>
                </a:solidFill>
              </a:defRPr>
            </a:lvl1pPr>
          </a:lstStyle>
          <a:p>
            <a:r>
              <a:rPr lang="en-US"/>
              <a:t>Copyright © 2026, Oracle and/or its affiliates</a:t>
            </a:r>
            <a:endParaRPr lang="en-US" dirty="0"/>
          </a:p>
        </p:txBody>
      </p:sp>
      <p:sp>
        <p:nvSpPr>
          <p:cNvPr id="6" name="Text Placeholder 33">
            <a:extLst>
              <a:ext uri="{FF2B5EF4-FFF2-40B4-BE49-F238E27FC236}">
                <a16:creationId xmlns:a16="http://schemas.microsoft.com/office/drawing/2014/main" id="{B08936F9-0286-6F6F-D932-A07929F397D4}"/>
              </a:ext>
            </a:extLst>
          </p:cNvPr>
          <p:cNvSpPr>
            <a:spLocks noGrp="1"/>
          </p:cNvSpPr>
          <p:nvPr>
            <p:ph type="body" sz="quarter" idx="13" hasCustomPrompt="1"/>
          </p:nvPr>
        </p:nvSpPr>
        <p:spPr>
          <a:xfrm>
            <a:off x="807676" y="1937607"/>
            <a:ext cx="5120640" cy="640073"/>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7" name="Text Placeholder 33">
            <a:extLst>
              <a:ext uri="{FF2B5EF4-FFF2-40B4-BE49-F238E27FC236}">
                <a16:creationId xmlns:a16="http://schemas.microsoft.com/office/drawing/2014/main" id="{0715FEE8-35E5-A66D-91EB-17A751EFD8E6}"/>
              </a:ext>
            </a:extLst>
          </p:cNvPr>
          <p:cNvSpPr>
            <a:spLocks noGrp="1"/>
          </p:cNvSpPr>
          <p:nvPr>
            <p:ph type="body" sz="quarter" idx="14" hasCustomPrompt="1"/>
          </p:nvPr>
        </p:nvSpPr>
        <p:spPr>
          <a:xfrm>
            <a:off x="807676" y="2576660"/>
            <a:ext cx="5120640" cy="640073"/>
          </a:xfrm>
        </p:spPr>
        <p:txBody>
          <a:bodyPr vert="horz" lIns="0" tIns="0" rIns="0" bIns="0" rtlCol="0" anchor="t" anchorCtr="0">
            <a:noAutofit/>
          </a:bodyPr>
          <a:lstStyle>
            <a:lvl1pPr algn="l">
              <a:lnSpc>
                <a:spcPct val="100000"/>
              </a:lnSpc>
              <a:defRPr lang="en-US" sz="20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2" name="Text Placeholder 33">
            <a:extLst>
              <a:ext uri="{FF2B5EF4-FFF2-40B4-BE49-F238E27FC236}">
                <a16:creationId xmlns:a16="http://schemas.microsoft.com/office/drawing/2014/main" id="{A476E992-5CB8-77CD-3D59-FC21C7FE9867}"/>
              </a:ext>
            </a:extLst>
          </p:cNvPr>
          <p:cNvSpPr>
            <a:spLocks noGrp="1"/>
          </p:cNvSpPr>
          <p:nvPr>
            <p:ph type="body" sz="quarter" idx="19" hasCustomPrompt="1"/>
          </p:nvPr>
        </p:nvSpPr>
        <p:spPr>
          <a:xfrm>
            <a:off x="792538" y="3429000"/>
            <a:ext cx="5120640" cy="640073"/>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3" name="Text Placeholder 33">
            <a:extLst>
              <a:ext uri="{FF2B5EF4-FFF2-40B4-BE49-F238E27FC236}">
                <a16:creationId xmlns:a16="http://schemas.microsoft.com/office/drawing/2014/main" id="{A493C7D7-4F9B-DA7C-D7EB-59661A8EBDF7}"/>
              </a:ext>
            </a:extLst>
          </p:cNvPr>
          <p:cNvSpPr>
            <a:spLocks noGrp="1"/>
          </p:cNvSpPr>
          <p:nvPr>
            <p:ph type="body" sz="quarter" idx="20" hasCustomPrompt="1"/>
          </p:nvPr>
        </p:nvSpPr>
        <p:spPr>
          <a:xfrm>
            <a:off x="792538" y="4068053"/>
            <a:ext cx="5120640" cy="640073"/>
          </a:xfrm>
        </p:spPr>
        <p:txBody>
          <a:bodyPr vert="horz" lIns="0" tIns="0" rIns="0" bIns="0" rtlCol="0" anchor="t" anchorCtr="0">
            <a:noAutofit/>
          </a:bodyPr>
          <a:lstStyle>
            <a:lvl1pPr algn="l">
              <a:lnSpc>
                <a:spcPct val="100000"/>
              </a:lnSpc>
              <a:defRPr lang="en-US" sz="20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1" name="Slide Number Placeholder 10">
            <a:extLst>
              <a:ext uri="{FF2B5EF4-FFF2-40B4-BE49-F238E27FC236}">
                <a16:creationId xmlns:a16="http://schemas.microsoft.com/office/drawing/2014/main" id="{B01A2761-9610-DAD1-E4E2-18899B9B522F}"/>
              </a:ext>
            </a:extLst>
          </p:cNvPr>
          <p:cNvSpPr>
            <a:spLocks noGrp="1"/>
          </p:cNvSpPr>
          <p:nvPr>
            <p:ph type="sldNum" sz="quarter" idx="12"/>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9" name="Date Placeholder 8">
            <a:extLst>
              <a:ext uri="{FF2B5EF4-FFF2-40B4-BE49-F238E27FC236}">
                <a16:creationId xmlns:a16="http://schemas.microsoft.com/office/drawing/2014/main" id="{4ACA5DC3-86B0-1F65-3F2B-CA7D6A4147D2}"/>
              </a:ext>
            </a:extLst>
          </p:cNvPr>
          <p:cNvSpPr>
            <a:spLocks noGrp="1"/>
          </p:cNvSpPr>
          <p:nvPr>
            <p:ph type="dt" sz="half" idx="10"/>
          </p:nvPr>
        </p:nvSpPr>
        <p:spPr/>
        <p:txBody>
          <a:bodyPr/>
          <a:lstStyle>
            <a:lvl1pPr>
              <a:defRPr>
                <a:solidFill>
                  <a:srgbClr val="AEA8A2"/>
                </a:solidFill>
              </a:defRPr>
            </a:lvl1pPr>
          </a:lstStyle>
          <a:p>
            <a:r>
              <a:rPr lang="en-IN"/>
              <a:t>[Date]</a:t>
            </a:r>
            <a:endParaRPr lang="en-US" dirty="0"/>
          </a:p>
        </p:txBody>
      </p:sp>
      <p:pic>
        <p:nvPicPr>
          <p:cNvPr id="2" name="Graphic 1">
            <a:extLst>
              <a:ext uri="{FF2B5EF4-FFF2-40B4-BE49-F238E27FC236}">
                <a16:creationId xmlns:a16="http://schemas.microsoft.com/office/drawing/2014/main" id="{9024CBE4-6735-1BB9-F9CD-3DEBCA22600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Tree>
    <p:extLst>
      <p:ext uri="{BB962C8B-B14F-4D97-AF65-F5344CB8AC3E}">
        <p14:creationId xmlns:p14="http://schemas.microsoft.com/office/powerpoint/2010/main" val="36091438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Speaker_3_Name">
    <p:bg>
      <p:bgRef idx="1001">
        <a:schemeClr val="bg2"/>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Three speakers on stage</a:t>
            </a:r>
          </a:p>
        </p:txBody>
      </p:sp>
      <p:pic>
        <p:nvPicPr>
          <p:cNvPr id="3" name="Graphic 2">
            <a:extLst>
              <a:ext uri="{FF2B5EF4-FFF2-40B4-BE49-F238E27FC236}">
                <a16:creationId xmlns:a16="http://schemas.microsoft.com/office/drawing/2014/main" id="{DE974A59-D800-68BE-8309-EEE427E7FB6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
        <p:nvSpPr>
          <p:cNvPr id="9" name="Date Placeholder 8">
            <a:extLst>
              <a:ext uri="{FF2B5EF4-FFF2-40B4-BE49-F238E27FC236}">
                <a16:creationId xmlns:a16="http://schemas.microsoft.com/office/drawing/2014/main" id="{4ACA5DC3-86B0-1F65-3F2B-CA7D6A4147D2}"/>
              </a:ext>
            </a:extLst>
          </p:cNvPr>
          <p:cNvSpPr>
            <a:spLocks noGrp="1"/>
          </p:cNvSpPr>
          <p:nvPr>
            <p:ph type="dt" sz="half" idx="10"/>
          </p:nvPr>
        </p:nvSpPr>
        <p:spPr/>
        <p:txBody>
          <a:bodyPr/>
          <a:lstStyle>
            <a:lvl1pPr>
              <a:defRPr>
                <a:solidFill>
                  <a:srgbClr val="AEA8A2"/>
                </a:solidFill>
              </a:defRPr>
            </a:lvl1pPr>
          </a:lstStyle>
          <a:p>
            <a:r>
              <a:rPr lang="en-IN"/>
              <a:t>[Date]</a:t>
            </a:r>
            <a:endParaRPr lang="en-US" dirty="0"/>
          </a:p>
        </p:txBody>
      </p:sp>
      <p:sp>
        <p:nvSpPr>
          <p:cNvPr id="2" name="Text Placeholder 33">
            <a:extLst>
              <a:ext uri="{FF2B5EF4-FFF2-40B4-BE49-F238E27FC236}">
                <a16:creationId xmlns:a16="http://schemas.microsoft.com/office/drawing/2014/main" id="{B9B847CE-1494-EB76-B9F7-38F201281C5C}"/>
              </a:ext>
            </a:extLst>
          </p:cNvPr>
          <p:cNvSpPr>
            <a:spLocks noGrp="1"/>
          </p:cNvSpPr>
          <p:nvPr>
            <p:ph type="body" sz="quarter" idx="13" hasCustomPrompt="1"/>
          </p:nvPr>
        </p:nvSpPr>
        <p:spPr>
          <a:xfrm>
            <a:off x="797773" y="1325903"/>
            <a:ext cx="512064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4" name="Text Placeholder 33">
            <a:extLst>
              <a:ext uri="{FF2B5EF4-FFF2-40B4-BE49-F238E27FC236}">
                <a16:creationId xmlns:a16="http://schemas.microsoft.com/office/drawing/2014/main" id="{2CBD8601-0EE0-1C22-9AF2-15631BDB0B16}"/>
              </a:ext>
            </a:extLst>
          </p:cNvPr>
          <p:cNvSpPr>
            <a:spLocks noGrp="1"/>
          </p:cNvSpPr>
          <p:nvPr>
            <p:ph type="body" sz="quarter" idx="14" hasCustomPrompt="1"/>
          </p:nvPr>
        </p:nvSpPr>
        <p:spPr>
          <a:xfrm>
            <a:off x="797774" y="1964957"/>
            <a:ext cx="512064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5" name="Text Placeholder 33">
            <a:extLst>
              <a:ext uri="{FF2B5EF4-FFF2-40B4-BE49-F238E27FC236}">
                <a16:creationId xmlns:a16="http://schemas.microsoft.com/office/drawing/2014/main" id="{0A0EB793-5D1B-7CAC-A983-72F74B5C0FB6}"/>
              </a:ext>
            </a:extLst>
          </p:cNvPr>
          <p:cNvSpPr>
            <a:spLocks noGrp="1"/>
          </p:cNvSpPr>
          <p:nvPr>
            <p:ph type="body" sz="quarter" idx="28" hasCustomPrompt="1"/>
          </p:nvPr>
        </p:nvSpPr>
        <p:spPr>
          <a:xfrm>
            <a:off x="792538" y="2792454"/>
            <a:ext cx="512064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4" name="Text Placeholder 33">
            <a:extLst>
              <a:ext uri="{FF2B5EF4-FFF2-40B4-BE49-F238E27FC236}">
                <a16:creationId xmlns:a16="http://schemas.microsoft.com/office/drawing/2014/main" id="{C8830B92-077C-42C2-7CF4-32E57CCAA196}"/>
              </a:ext>
            </a:extLst>
          </p:cNvPr>
          <p:cNvSpPr>
            <a:spLocks noGrp="1"/>
          </p:cNvSpPr>
          <p:nvPr>
            <p:ph type="body" sz="quarter" idx="29" hasCustomPrompt="1"/>
          </p:nvPr>
        </p:nvSpPr>
        <p:spPr>
          <a:xfrm>
            <a:off x="792539" y="3431508"/>
            <a:ext cx="512064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5" name="Text Placeholder 33">
            <a:extLst>
              <a:ext uri="{FF2B5EF4-FFF2-40B4-BE49-F238E27FC236}">
                <a16:creationId xmlns:a16="http://schemas.microsoft.com/office/drawing/2014/main" id="{283801B3-C270-4242-E8A4-95C95B9D6FBD}"/>
              </a:ext>
            </a:extLst>
          </p:cNvPr>
          <p:cNvSpPr>
            <a:spLocks noGrp="1"/>
          </p:cNvSpPr>
          <p:nvPr>
            <p:ph type="body" sz="quarter" idx="30" hasCustomPrompt="1"/>
          </p:nvPr>
        </p:nvSpPr>
        <p:spPr>
          <a:xfrm>
            <a:off x="795484" y="4312293"/>
            <a:ext cx="512064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6" name="Text Placeholder 33">
            <a:extLst>
              <a:ext uri="{FF2B5EF4-FFF2-40B4-BE49-F238E27FC236}">
                <a16:creationId xmlns:a16="http://schemas.microsoft.com/office/drawing/2014/main" id="{BF454C50-6F7C-4662-4836-A1158EEF6D4C}"/>
              </a:ext>
            </a:extLst>
          </p:cNvPr>
          <p:cNvSpPr>
            <a:spLocks noGrp="1"/>
          </p:cNvSpPr>
          <p:nvPr>
            <p:ph type="body" sz="quarter" idx="31" hasCustomPrompt="1"/>
          </p:nvPr>
        </p:nvSpPr>
        <p:spPr>
          <a:xfrm>
            <a:off x="795485" y="4951347"/>
            <a:ext cx="512064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0" name="Footer Placeholder 9">
            <a:extLst>
              <a:ext uri="{FF2B5EF4-FFF2-40B4-BE49-F238E27FC236}">
                <a16:creationId xmlns:a16="http://schemas.microsoft.com/office/drawing/2014/main" id="{8EEC5612-9EFC-A5C7-60F5-422AA3E3BA9F}"/>
              </a:ext>
            </a:extLst>
          </p:cNvPr>
          <p:cNvSpPr>
            <a:spLocks noGrp="1"/>
          </p:cNvSpPr>
          <p:nvPr>
            <p:ph type="ftr" sz="quarter" idx="11"/>
          </p:nvPr>
        </p:nvSpPr>
        <p:spPr/>
        <p:txBody>
          <a:bodyPr/>
          <a:lstStyle>
            <a:lvl1pPr>
              <a:defRPr>
                <a:solidFill>
                  <a:srgbClr val="AEA8A2"/>
                </a:solidFill>
              </a:defRPr>
            </a:lvl1pPr>
          </a:lstStyle>
          <a:p>
            <a:r>
              <a:rPr lang="en-US"/>
              <a:t>Copyright © 2026, Oracle and/or its affiliates</a:t>
            </a:r>
            <a:endParaRPr lang="en-US" dirty="0"/>
          </a:p>
        </p:txBody>
      </p:sp>
      <p:sp>
        <p:nvSpPr>
          <p:cNvPr id="11" name="Slide Number Placeholder 10">
            <a:extLst>
              <a:ext uri="{FF2B5EF4-FFF2-40B4-BE49-F238E27FC236}">
                <a16:creationId xmlns:a16="http://schemas.microsoft.com/office/drawing/2014/main" id="{B01A2761-9610-DAD1-E4E2-18899B9B522F}"/>
              </a:ext>
            </a:extLst>
          </p:cNvPr>
          <p:cNvSpPr>
            <a:spLocks noGrp="1"/>
          </p:cNvSpPr>
          <p:nvPr>
            <p:ph type="sldNum" sz="quarter" idx="12"/>
          </p:nvPr>
        </p:nvSpPr>
        <p:spPr/>
        <p:txBody>
          <a:bodyPr/>
          <a:lstStyle>
            <a:lvl1pPr>
              <a:defRPr>
                <a:solidFill>
                  <a:srgbClr val="AEA8A2"/>
                </a:solidFill>
              </a:defRPr>
            </a:lvl1pPr>
          </a:lstStyle>
          <a:p>
            <a:fld id="{345D60D9-5372-5F40-9443-0F9AE5BDC3C8}" type="slidenum">
              <a:rPr lang="en-US" smtClean="0"/>
              <a:pPr/>
              <a:t>‹#›</a:t>
            </a:fld>
            <a:endParaRPr lang="en-US" dirty="0"/>
          </a:p>
        </p:txBody>
      </p:sp>
      <p:pic>
        <p:nvPicPr>
          <p:cNvPr id="6" name="Graphic 5">
            <a:extLst>
              <a:ext uri="{FF2B5EF4-FFF2-40B4-BE49-F238E27FC236}">
                <a16:creationId xmlns:a16="http://schemas.microsoft.com/office/drawing/2014/main" id="{7856DD84-BA42-8CF4-31E6-FEBC360641D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Tree>
    <p:extLst>
      <p:ext uri="{BB962C8B-B14F-4D97-AF65-F5344CB8AC3E}">
        <p14:creationId xmlns:p14="http://schemas.microsoft.com/office/powerpoint/2010/main" val="2241408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Speaker_4_Name">
    <p:bg>
      <p:bgRef idx="1001">
        <a:schemeClr val="bg2"/>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Four speakers on stage</a:t>
            </a:r>
          </a:p>
        </p:txBody>
      </p:sp>
      <p:pic>
        <p:nvPicPr>
          <p:cNvPr id="3" name="Graphic 2">
            <a:extLst>
              <a:ext uri="{FF2B5EF4-FFF2-40B4-BE49-F238E27FC236}">
                <a16:creationId xmlns:a16="http://schemas.microsoft.com/office/drawing/2014/main" id="{DE974A59-D800-68BE-8309-EEE427E7FB6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
        <p:nvSpPr>
          <p:cNvPr id="9" name="Date Placeholder 8">
            <a:extLst>
              <a:ext uri="{FF2B5EF4-FFF2-40B4-BE49-F238E27FC236}">
                <a16:creationId xmlns:a16="http://schemas.microsoft.com/office/drawing/2014/main" id="{4ACA5DC3-86B0-1F65-3F2B-CA7D6A4147D2}"/>
              </a:ext>
            </a:extLst>
          </p:cNvPr>
          <p:cNvSpPr>
            <a:spLocks noGrp="1"/>
          </p:cNvSpPr>
          <p:nvPr>
            <p:ph type="dt" sz="half" idx="10"/>
          </p:nvPr>
        </p:nvSpPr>
        <p:spPr/>
        <p:txBody>
          <a:bodyPr/>
          <a:lstStyle>
            <a:lvl1pPr>
              <a:defRPr>
                <a:solidFill>
                  <a:srgbClr val="AEA8A2"/>
                </a:solidFill>
              </a:defRPr>
            </a:lvl1pPr>
          </a:lstStyle>
          <a:p>
            <a:r>
              <a:rPr lang="en-IN"/>
              <a:t>[Date]</a:t>
            </a:r>
            <a:endParaRPr lang="en-US" dirty="0"/>
          </a:p>
        </p:txBody>
      </p:sp>
      <p:sp>
        <p:nvSpPr>
          <p:cNvPr id="10" name="Footer Placeholder 9">
            <a:extLst>
              <a:ext uri="{FF2B5EF4-FFF2-40B4-BE49-F238E27FC236}">
                <a16:creationId xmlns:a16="http://schemas.microsoft.com/office/drawing/2014/main" id="{8EEC5612-9EFC-A5C7-60F5-422AA3E3BA9F}"/>
              </a:ext>
            </a:extLst>
          </p:cNvPr>
          <p:cNvSpPr>
            <a:spLocks noGrp="1"/>
          </p:cNvSpPr>
          <p:nvPr>
            <p:ph type="ftr" sz="quarter" idx="11"/>
          </p:nvPr>
        </p:nvSpPr>
        <p:spPr/>
        <p:txBody>
          <a:bodyPr/>
          <a:lstStyle>
            <a:lvl1pPr>
              <a:defRPr>
                <a:solidFill>
                  <a:srgbClr val="AEA8A2"/>
                </a:solidFill>
              </a:defRPr>
            </a:lvl1pPr>
          </a:lstStyle>
          <a:p>
            <a:r>
              <a:rPr lang="en-US"/>
              <a:t>Copyright © 2026, Oracle and/or its affiliates</a:t>
            </a:r>
            <a:endParaRPr lang="en-US" dirty="0"/>
          </a:p>
        </p:txBody>
      </p:sp>
      <p:sp>
        <p:nvSpPr>
          <p:cNvPr id="11" name="Slide Number Placeholder 10">
            <a:extLst>
              <a:ext uri="{FF2B5EF4-FFF2-40B4-BE49-F238E27FC236}">
                <a16:creationId xmlns:a16="http://schemas.microsoft.com/office/drawing/2014/main" id="{B01A2761-9610-DAD1-E4E2-18899B9B522F}"/>
              </a:ext>
            </a:extLst>
          </p:cNvPr>
          <p:cNvSpPr>
            <a:spLocks noGrp="1"/>
          </p:cNvSpPr>
          <p:nvPr>
            <p:ph type="sldNum" sz="quarter" idx="12"/>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6" name="Text Placeholder 33">
            <a:extLst>
              <a:ext uri="{FF2B5EF4-FFF2-40B4-BE49-F238E27FC236}">
                <a16:creationId xmlns:a16="http://schemas.microsoft.com/office/drawing/2014/main" id="{F9F38D12-CAEB-FD20-511D-40562DCAA1EA}"/>
              </a:ext>
            </a:extLst>
          </p:cNvPr>
          <p:cNvSpPr>
            <a:spLocks noGrp="1"/>
          </p:cNvSpPr>
          <p:nvPr>
            <p:ph type="body" sz="quarter" idx="13" hasCustomPrompt="1"/>
          </p:nvPr>
        </p:nvSpPr>
        <p:spPr>
          <a:xfrm>
            <a:off x="784794" y="2108629"/>
            <a:ext cx="448056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7" name="Text Placeholder 33">
            <a:extLst>
              <a:ext uri="{FF2B5EF4-FFF2-40B4-BE49-F238E27FC236}">
                <a16:creationId xmlns:a16="http://schemas.microsoft.com/office/drawing/2014/main" id="{A141B714-1A78-6D82-F378-939B470D8736}"/>
              </a:ext>
            </a:extLst>
          </p:cNvPr>
          <p:cNvSpPr>
            <a:spLocks noGrp="1"/>
          </p:cNvSpPr>
          <p:nvPr>
            <p:ph type="body" sz="quarter" idx="14" hasCustomPrompt="1"/>
          </p:nvPr>
        </p:nvSpPr>
        <p:spPr>
          <a:xfrm>
            <a:off x="784795" y="2747683"/>
            <a:ext cx="448056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br>
              <a:rPr lang="en-US" dirty="0"/>
            </a:br>
            <a:r>
              <a:rPr lang="en-US" dirty="0"/>
              <a:t>Title</a:t>
            </a:r>
          </a:p>
        </p:txBody>
      </p:sp>
      <p:sp>
        <p:nvSpPr>
          <p:cNvPr id="12" name="Text Placeholder 33">
            <a:extLst>
              <a:ext uri="{FF2B5EF4-FFF2-40B4-BE49-F238E27FC236}">
                <a16:creationId xmlns:a16="http://schemas.microsoft.com/office/drawing/2014/main" id="{B1EDA4C5-F281-1193-82E6-0BFE5AE994AE}"/>
              </a:ext>
            </a:extLst>
          </p:cNvPr>
          <p:cNvSpPr>
            <a:spLocks noGrp="1"/>
          </p:cNvSpPr>
          <p:nvPr>
            <p:ph type="body" sz="quarter" idx="35" hasCustomPrompt="1"/>
          </p:nvPr>
        </p:nvSpPr>
        <p:spPr>
          <a:xfrm>
            <a:off x="784795" y="3484327"/>
            <a:ext cx="448056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3" name="Text Placeholder 33">
            <a:extLst>
              <a:ext uri="{FF2B5EF4-FFF2-40B4-BE49-F238E27FC236}">
                <a16:creationId xmlns:a16="http://schemas.microsoft.com/office/drawing/2014/main" id="{F247EF2C-2986-0D95-AC50-EE6C68BB5CE4}"/>
              </a:ext>
            </a:extLst>
          </p:cNvPr>
          <p:cNvSpPr>
            <a:spLocks noGrp="1"/>
          </p:cNvSpPr>
          <p:nvPr>
            <p:ph type="body" sz="quarter" idx="36" hasCustomPrompt="1"/>
          </p:nvPr>
        </p:nvSpPr>
        <p:spPr>
          <a:xfrm>
            <a:off x="784796" y="4123381"/>
            <a:ext cx="448056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br>
              <a:rPr lang="en-US" dirty="0"/>
            </a:br>
            <a:r>
              <a:rPr lang="en-US" dirty="0"/>
              <a:t>Title</a:t>
            </a:r>
          </a:p>
        </p:txBody>
      </p:sp>
      <p:sp>
        <p:nvSpPr>
          <p:cNvPr id="17" name="Text Placeholder 33">
            <a:extLst>
              <a:ext uri="{FF2B5EF4-FFF2-40B4-BE49-F238E27FC236}">
                <a16:creationId xmlns:a16="http://schemas.microsoft.com/office/drawing/2014/main" id="{0B404AA4-79A5-18F0-CE9F-3921A0925B1E}"/>
              </a:ext>
            </a:extLst>
          </p:cNvPr>
          <p:cNvSpPr>
            <a:spLocks noGrp="1"/>
          </p:cNvSpPr>
          <p:nvPr>
            <p:ph type="body" sz="quarter" idx="37" hasCustomPrompt="1"/>
          </p:nvPr>
        </p:nvSpPr>
        <p:spPr>
          <a:xfrm>
            <a:off x="5806438" y="2130723"/>
            <a:ext cx="448056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8" name="Text Placeholder 33">
            <a:extLst>
              <a:ext uri="{FF2B5EF4-FFF2-40B4-BE49-F238E27FC236}">
                <a16:creationId xmlns:a16="http://schemas.microsoft.com/office/drawing/2014/main" id="{097CCA77-6454-4A36-DDFB-A9DE63B5C7E2}"/>
              </a:ext>
            </a:extLst>
          </p:cNvPr>
          <p:cNvSpPr>
            <a:spLocks noGrp="1"/>
          </p:cNvSpPr>
          <p:nvPr>
            <p:ph type="body" sz="quarter" idx="38" hasCustomPrompt="1"/>
          </p:nvPr>
        </p:nvSpPr>
        <p:spPr>
          <a:xfrm>
            <a:off x="5806439" y="2769777"/>
            <a:ext cx="448056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br>
              <a:rPr lang="en-US" dirty="0"/>
            </a:br>
            <a:r>
              <a:rPr lang="en-US" dirty="0"/>
              <a:t>Title</a:t>
            </a:r>
          </a:p>
        </p:txBody>
      </p:sp>
      <p:sp>
        <p:nvSpPr>
          <p:cNvPr id="19" name="Text Placeholder 33">
            <a:extLst>
              <a:ext uri="{FF2B5EF4-FFF2-40B4-BE49-F238E27FC236}">
                <a16:creationId xmlns:a16="http://schemas.microsoft.com/office/drawing/2014/main" id="{644A9E89-1875-451D-C69D-99660290007D}"/>
              </a:ext>
            </a:extLst>
          </p:cNvPr>
          <p:cNvSpPr>
            <a:spLocks noGrp="1"/>
          </p:cNvSpPr>
          <p:nvPr>
            <p:ph type="body" sz="quarter" idx="39" hasCustomPrompt="1"/>
          </p:nvPr>
        </p:nvSpPr>
        <p:spPr>
          <a:xfrm>
            <a:off x="5806439" y="3506421"/>
            <a:ext cx="448056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20" name="Text Placeholder 33">
            <a:extLst>
              <a:ext uri="{FF2B5EF4-FFF2-40B4-BE49-F238E27FC236}">
                <a16:creationId xmlns:a16="http://schemas.microsoft.com/office/drawing/2014/main" id="{EC89510A-FA47-936C-E9A3-AD214B164A82}"/>
              </a:ext>
            </a:extLst>
          </p:cNvPr>
          <p:cNvSpPr>
            <a:spLocks noGrp="1"/>
          </p:cNvSpPr>
          <p:nvPr>
            <p:ph type="body" sz="quarter" idx="40" hasCustomPrompt="1"/>
          </p:nvPr>
        </p:nvSpPr>
        <p:spPr>
          <a:xfrm>
            <a:off x="5806440" y="4145475"/>
            <a:ext cx="448056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br>
              <a:rPr lang="en-US" dirty="0"/>
            </a:br>
            <a:r>
              <a:rPr lang="en-US" dirty="0"/>
              <a:t>Title</a:t>
            </a:r>
          </a:p>
        </p:txBody>
      </p:sp>
      <p:pic>
        <p:nvPicPr>
          <p:cNvPr id="2" name="Graphic 1">
            <a:extLst>
              <a:ext uri="{FF2B5EF4-FFF2-40B4-BE49-F238E27FC236}">
                <a16:creationId xmlns:a16="http://schemas.microsoft.com/office/drawing/2014/main" id="{20670DD0-8F1A-5BEE-C89B-1A0D25FD4C9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Tree>
    <p:extLst>
      <p:ext uri="{BB962C8B-B14F-4D97-AF65-F5344CB8AC3E}">
        <p14:creationId xmlns:p14="http://schemas.microsoft.com/office/powerpoint/2010/main" val="32182103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Dark - Agenda">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F7DB7-92B5-4EA1-8540-53C2A222376E}"/>
              </a:ext>
            </a:extLst>
          </p:cNvPr>
          <p:cNvSpPr>
            <a:spLocks noGrp="1"/>
          </p:cNvSpPr>
          <p:nvPr>
            <p:ph type="title" hasCustomPrompt="1"/>
          </p:nvPr>
        </p:nvSpPr>
        <p:spPr>
          <a:xfrm>
            <a:off x="768875" y="182403"/>
            <a:ext cx="5383380"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Agenda title</a:t>
            </a:r>
          </a:p>
        </p:txBody>
      </p:sp>
      <p:sp>
        <p:nvSpPr>
          <p:cNvPr id="2" name="Slide Number Placeholder 7">
            <a:extLst>
              <a:ext uri="{FF2B5EF4-FFF2-40B4-BE49-F238E27FC236}">
                <a16:creationId xmlns:a16="http://schemas.microsoft.com/office/drawing/2014/main" id="{28D9ACAF-6547-62AC-0612-33ACEEA4384B}"/>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9C717BFB-739A-8ECB-A222-BA193D79F699}"/>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8" name="Date Placeholder 4">
            <a:extLst>
              <a:ext uri="{FF2B5EF4-FFF2-40B4-BE49-F238E27FC236}">
                <a16:creationId xmlns:a16="http://schemas.microsoft.com/office/drawing/2014/main" id="{D6AB9331-6119-874E-6BF2-D968C0DB95A7}"/>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pic>
        <p:nvPicPr>
          <p:cNvPr id="6" name="Graphic 5">
            <a:extLst>
              <a:ext uri="{FF2B5EF4-FFF2-40B4-BE49-F238E27FC236}">
                <a16:creationId xmlns:a16="http://schemas.microsoft.com/office/drawing/2014/main" id="{B7C245D0-133C-ECC7-9932-A6CB83D09C6C}"/>
              </a:ext>
            </a:extLst>
          </p:cNvPr>
          <p:cNvPicPr>
            <a:picLocks noChangeAspect="1"/>
          </p:cNvPicPr>
          <p:nvPr/>
        </p:nvPicPr>
        <p:blipFill>
          <a:blip r:embed="rId2">
            <a:extLst>
              <a:ext uri="{96DAC541-7B7A-43D3-8B79-37D633B846F1}">
                <asvg:svgBlip xmlns:asvg="http://schemas.microsoft.com/office/drawing/2016/SVG/main" r:embed="rId3"/>
              </a:ext>
            </a:extLst>
          </a:blip>
          <a:srcRect l="5687" b="27270"/>
          <a:stretch/>
        </p:blipFill>
        <p:spPr>
          <a:xfrm>
            <a:off x="6856133" y="0"/>
            <a:ext cx="5335866" cy="2743200"/>
          </a:xfrm>
          <a:prstGeom prst="rect">
            <a:avLst/>
          </a:prstGeom>
        </p:spPr>
      </p:pic>
      <p:pic>
        <p:nvPicPr>
          <p:cNvPr id="4" name="Graphic 3">
            <a:extLst>
              <a:ext uri="{FF2B5EF4-FFF2-40B4-BE49-F238E27FC236}">
                <a16:creationId xmlns:a16="http://schemas.microsoft.com/office/drawing/2014/main" id="{9ECA65B9-BDDB-5DB2-CE2A-627A0C39CE9F}"/>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6856133" y="0"/>
            <a:ext cx="5335866" cy="2743200"/>
          </a:xfrm>
          <a:prstGeom prst="rect">
            <a:avLst/>
          </a:prstGeom>
        </p:spPr>
      </p:pic>
    </p:spTree>
    <p:extLst>
      <p:ext uri="{BB962C8B-B14F-4D97-AF65-F5344CB8AC3E}">
        <p14:creationId xmlns:p14="http://schemas.microsoft.com/office/powerpoint/2010/main" val="14468160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Light - Agenda">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F7DB7-92B5-4EA1-8540-53C2A222376E}"/>
              </a:ext>
            </a:extLst>
          </p:cNvPr>
          <p:cNvSpPr>
            <a:spLocks noGrp="1"/>
          </p:cNvSpPr>
          <p:nvPr>
            <p:ph type="title" hasCustomPrompt="1"/>
          </p:nvPr>
        </p:nvSpPr>
        <p:spPr>
          <a:xfrm>
            <a:off x="768875" y="182403"/>
            <a:ext cx="5383380"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Agenda title</a:t>
            </a:r>
          </a:p>
        </p:txBody>
      </p:sp>
      <p:sp>
        <p:nvSpPr>
          <p:cNvPr id="2" name="Slide Number Placeholder 7">
            <a:extLst>
              <a:ext uri="{FF2B5EF4-FFF2-40B4-BE49-F238E27FC236}">
                <a16:creationId xmlns:a16="http://schemas.microsoft.com/office/drawing/2014/main" id="{28D9ACAF-6547-62AC-0612-33ACEEA4384B}"/>
              </a:ext>
            </a:extLst>
          </p:cNvPr>
          <p:cNvSpPr>
            <a:spLocks noGrp="1"/>
          </p:cNvSpPr>
          <p:nvPr>
            <p:ph type="sldNum" sz="quarter" idx="17"/>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9C717BFB-739A-8ECB-A222-BA193D79F699}"/>
              </a:ext>
            </a:extLst>
          </p:cNvPr>
          <p:cNvSpPr>
            <a:spLocks noGrp="1"/>
          </p:cNvSpPr>
          <p:nvPr>
            <p:ph type="ftr" sz="quarter" idx="16"/>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8" name="Date Placeholder 4">
            <a:extLst>
              <a:ext uri="{FF2B5EF4-FFF2-40B4-BE49-F238E27FC236}">
                <a16:creationId xmlns:a16="http://schemas.microsoft.com/office/drawing/2014/main" id="{D6AB9331-6119-874E-6BF2-D968C0DB95A7}"/>
              </a:ext>
            </a:extLst>
          </p:cNvPr>
          <p:cNvSpPr>
            <a:spLocks noGrp="1"/>
          </p:cNvSpPr>
          <p:nvPr>
            <p:ph type="dt" sz="half" idx="15"/>
          </p:nvPr>
        </p:nvSpPr>
        <p:spPr>
          <a:xfrm>
            <a:off x="6873138" y="6425604"/>
            <a:ext cx="2743200" cy="363500"/>
          </a:xfrm>
        </p:spPr>
        <p:txBody>
          <a:bodyPr/>
          <a:lstStyle>
            <a:lvl1pPr>
              <a:defRPr>
                <a:solidFill>
                  <a:srgbClr val="514C47"/>
                </a:solidFill>
              </a:defRPr>
            </a:lvl1pPr>
          </a:lstStyle>
          <a:p>
            <a:r>
              <a:rPr lang="en-IN"/>
              <a:t>[Date]</a:t>
            </a:r>
            <a:endParaRPr lang="en-US" dirty="0"/>
          </a:p>
        </p:txBody>
      </p:sp>
      <p:pic>
        <p:nvPicPr>
          <p:cNvPr id="6" name="Graphic 5">
            <a:extLst>
              <a:ext uri="{FF2B5EF4-FFF2-40B4-BE49-F238E27FC236}">
                <a16:creationId xmlns:a16="http://schemas.microsoft.com/office/drawing/2014/main" id="{B7C245D0-133C-ECC7-9932-A6CB83D09C6C}"/>
              </a:ext>
            </a:extLst>
          </p:cNvPr>
          <p:cNvPicPr>
            <a:picLocks noChangeAspect="1"/>
          </p:cNvPicPr>
          <p:nvPr/>
        </p:nvPicPr>
        <p:blipFill>
          <a:blip r:embed="rId2">
            <a:extLst>
              <a:ext uri="{96DAC541-7B7A-43D3-8B79-37D633B846F1}">
                <asvg:svgBlip xmlns:asvg="http://schemas.microsoft.com/office/drawing/2016/SVG/main" r:embed="rId3"/>
              </a:ext>
            </a:extLst>
          </a:blip>
          <a:srcRect l="5687" b="27270"/>
          <a:stretch/>
        </p:blipFill>
        <p:spPr>
          <a:xfrm>
            <a:off x="6856133" y="0"/>
            <a:ext cx="5335866" cy="2743200"/>
          </a:xfrm>
          <a:prstGeom prst="rect">
            <a:avLst/>
          </a:prstGeom>
        </p:spPr>
      </p:pic>
      <p:pic>
        <p:nvPicPr>
          <p:cNvPr id="4" name="Graphic 3">
            <a:extLst>
              <a:ext uri="{FF2B5EF4-FFF2-40B4-BE49-F238E27FC236}">
                <a16:creationId xmlns:a16="http://schemas.microsoft.com/office/drawing/2014/main" id="{34951A0C-007E-4DF8-2E1B-2C58F08BF270}"/>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6856133" y="0"/>
            <a:ext cx="5335866" cy="2743200"/>
          </a:xfrm>
          <a:prstGeom prst="rect">
            <a:avLst/>
          </a:prstGeom>
        </p:spPr>
      </p:pic>
    </p:spTree>
    <p:extLst>
      <p:ext uri="{BB962C8B-B14F-4D97-AF65-F5344CB8AC3E}">
        <p14:creationId xmlns:p14="http://schemas.microsoft.com/office/powerpoint/2010/main" val="3991122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 Divider_Image">
    <p:bg>
      <p:bgRef idx="1001">
        <a:schemeClr val="bg2"/>
      </p:bgRef>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A66C82B-D6A6-34D6-659C-66E009B70507}"/>
              </a:ext>
            </a:extLst>
          </p:cNvPr>
          <p:cNvSpPr>
            <a:spLocks noGrp="1"/>
          </p:cNvSpPr>
          <p:nvPr>
            <p:ph type="pic" sz="quarter" idx="34" hasCustomPrompt="1"/>
          </p:nvPr>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5699731 w 6096000"/>
              <a:gd name="connsiteY3" fmla="*/ 6858000 h 6858000"/>
              <a:gd name="connsiteX4" fmla="*/ 5699731 w 6096000"/>
              <a:gd name="connsiteY4" fmla="*/ 6464808 h 6858000"/>
              <a:gd name="connsiteX5" fmla="*/ 5306539 w 6096000"/>
              <a:gd name="connsiteY5" fmla="*/ 6464808 h 6858000"/>
              <a:gd name="connsiteX6" fmla="*/ 5306539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6858000"/>
                </a:lnTo>
                <a:lnTo>
                  <a:pt x="5699731" y="6858000"/>
                </a:lnTo>
                <a:lnTo>
                  <a:pt x="5699731" y="6464808"/>
                </a:lnTo>
                <a:lnTo>
                  <a:pt x="5306539" y="6464808"/>
                </a:lnTo>
                <a:lnTo>
                  <a:pt x="5306539" y="6858000"/>
                </a:lnTo>
                <a:lnTo>
                  <a:pt x="0" y="6858000"/>
                </a:lnTo>
                <a:close/>
              </a:path>
            </a:pathLst>
          </a:custGeom>
          <a:solidFill>
            <a:srgbClr val="AEA8A2"/>
          </a:solidFill>
        </p:spPr>
        <p:txBody>
          <a:bodyPr wrap="square" lIns="72000" tIns="72000" rIns="0">
            <a:noAutofit/>
          </a:bodyPr>
          <a:lstStyle>
            <a:lvl1pPr algn="ctr">
              <a:defRPr sz="1400" b="0" i="0">
                <a:solidFill>
                  <a:srgbClr val="2A2F2F"/>
                </a:solidFill>
                <a:latin typeface="Oracle Sans Tab" panose="020B0503020204020204" pitchFamily="34" charset="0"/>
                <a:cs typeface="Oracle Sans Tab" panose="020B0503020204020204" pitchFamily="34" charset="0"/>
              </a:defRPr>
            </a:lvl1pPr>
          </a:lstStyle>
          <a:p>
            <a:r>
              <a:rPr lang="en-US" dirty="0"/>
              <a:t>Click to add photo or illustration</a:t>
            </a:r>
          </a:p>
        </p:txBody>
      </p:sp>
      <p:sp>
        <p:nvSpPr>
          <p:cNvPr id="7" name="Title 5">
            <a:extLst>
              <a:ext uri="{FF2B5EF4-FFF2-40B4-BE49-F238E27FC236}">
                <a16:creationId xmlns:a16="http://schemas.microsoft.com/office/drawing/2014/main" id="{DE8EE698-DD9E-FCA6-2E7D-4B8B85A548EA}"/>
              </a:ext>
            </a:extLst>
          </p:cNvPr>
          <p:cNvSpPr>
            <a:spLocks noGrp="1"/>
          </p:cNvSpPr>
          <p:nvPr>
            <p:ph type="title" hasCustomPrompt="1"/>
          </p:nvPr>
        </p:nvSpPr>
        <p:spPr>
          <a:xfrm>
            <a:off x="768871" y="2337132"/>
            <a:ext cx="4389120" cy="1280160"/>
          </a:xfrm>
          <a:noFill/>
        </p:spPr>
        <p:txBody>
          <a:bodyPr vert="horz" wrap="square" lIns="0" tIns="0" rIns="0" bIns="0" rtlCol="0" anchor="b">
            <a:noAutofit/>
          </a:bodyPr>
          <a:lstStyle>
            <a:lvl1pPr>
              <a:lnSpc>
                <a:spcPct val="95000"/>
              </a:lnSpc>
              <a:defRPr lang="en-US" sz="4000" b="1" i="0" dirty="0">
                <a:latin typeface="Oracle Sans Tab" panose="020B0503020204020204" pitchFamily="34" charset="0"/>
              </a:defRPr>
            </a:lvl1pPr>
          </a:lstStyle>
          <a:p>
            <a:pPr lvl="0">
              <a:lnSpc>
                <a:spcPct val="100000"/>
              </a:lnSpc>
            </a:pPr>
            <a:r>
              <a:rPr lang="en-US" dirty="0"/>
              <a:t>General divider with image</a:t>
            </a:r>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a:xfrm>
            <a:off x="6873138" y="6905938"/>
            <a:ext cx="2743200" cy="363500"/>
          </a:xfrm>
        </p:spPr>
        <p:txBody>
          <a:bodyPr/>
          <a:lstStyle/>
          <a:p>
            <a:r>
              <a:rPr lang="en-IN"/>
              <a:t>[Date]</a:t>
            </a:r>
            <a:endParaRPr lang="en-US" dirty="0"/>
          </a:p>
        </p:txBody>
      </p:sp>
      <p:sp>
        <p:nvSpPr>
          <p:cNvPr id="17" name="Rectangle 16">
            <a:extLst>
              <a:ext uri="{FF2B5EF4-FFF2-40B4-BE49-F238E27FC236}">
                <a16:creationId xmlns:a16="http://schemas.microsoft.com/office/drawing/2014/main" id="{4C4BAD36-D319-E820-410D-209A9A879A6E}"/>
              </a:ext>
            </a:extLst>
          </p:cNvPr>
          <p:cNvSpPr/>
          <p:nvPr userDrawn="1"/>
        </p:nvSpPr>
        <p:spPr>
          <a:xfrm>
            <a:off x="11399462" y="6450195"/>
            <a:ext cx="411480" cy="411480"/>
          </a:xfrm>
          <a:prstGeom prst="rect">
            <a:avLst/>
          </a:prstGeom>
          <a:solidFill>
            <a:srgbClr val="B7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Tag" descr="A small square in Oracle Red with the Oracle logo in the center in white">
            <a:extLst>
              <a:ext uri="{FF2B5EF4-FFF2-40B4-BE49-F238E27FC236}">
                <a16:creationId xmlns:a16="http://schemas.microsoft.com/office/drawing/2014/main" id="{DA013C64-ED63-DD03-9BE1-52DA3F10B52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2" name="Accent mark">
            <a:extLst>
              <a:ext uri="{FF2B5EF4-FFF2-40B4-BE49-F238E27FC236}">
                <a16:creationId xmlns:a16="http://schemas.microsoft.com/office/drawing/2014/main" id="{D8947E02-814A-79D0-C68B-4A7749394CC0}"/>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head">
            <a:extLst>
              <a:ext uri="{FF2B5EF4-FFF2-40B4-BE49-F238E27FC236}">
                <a16:creationId xmlns:a16="http://schemas.microsoft.com/office/drawing/2014/main" id="{C91DD99A-805D-7654-58A3-D6532DB17964}"/>
              </a:ext>
            </a:extLst>
          </p:cNvPr>
          <p:cNvSpPr>
            <a:spLocks noGrp="1"/>
          </p:cNvSpPr>
          <p:nvPr>
            <p:ph type="body" sz="quarter" idx="33" hasCustomPrompt="1"/>
          </p:nvPr>
        </p:nvSpPr>
        <p:spPr>
          <a:xfrm>
            <a:off x="776689" y="4135193"/>
            <a:ext cx="438912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Tree>
    <p:extLst>
      <p:ext uri="{BB962C8B-B14F-4D97-AF65-F5344CB8AC3E}">
        <p14:creationId xmlns:p14="http://schemas.microsoft.com/office/powerpoint/2010/main" val="3304597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Dark - Agenda Table">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F7DB7-92B5-4EA1-8540-53C2A222376E}"/>
              </a:ext>
            </a:extLst>
          </p:cNvPr>
          <p:cNvSpPr>
            <a:spLocks noGrp="1"/>
          </p:cNvSpPr>
          <p:nvPr>
            <p:ph type="title" hasCustomPrompt="1"/>
          </p:nvPr>
        </p:nvSpPr>
        <p:spPr>
          <a:xfrm>
            <a:off x="768875" y="182403"/>
            <a:ext cx="5383380"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Agenda table title</a:t>
            </a:r>
          </a:p>
        </p:txBody>
      </p:sp>
      <p:sp>
        <p:nvSpPr>
          <p:cNvPr id="2" name="Slide Number Placeholder 7">
            <a:extLst>
              <a:ext uri="{FF2B5EF4-FFF2-40B4-BE49-F238E27FC236}">
                <a16:creationId xmlns:a16="http://schemas.microsoft.com/office/drawing/2014/main" id="{28D9ACAF-6547-62AC-0612-33ACEEA4384B}"/>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9C717BFB-739A-8ECB-A222-BA193D79F699}"/>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8" name="Date Placeholder 4">
            <a:extLst>
              <a:ext uri="{FF2B5EF4-FFF2-40B4-BE49-F238E27FC236}">
                <a16:creationId xmlns:a16="http://schemas.microsoft.com/office/drawing/2014/main" id="{D6AB9331-6119-874E-6BF2-D968C0DB95A7}"/>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pic>
        <p:nvPicPr>
          <p:cNvPr id="6" name="Graphic 5">
            <a:extLst>
              <a:ext uri="{FF2B5EF4-FFF2-40B4-BE49-F238E27FC236}">
                <a16:creationId xmlns:a16="http://schemas.microsoft.com/office/drawing/2014/main" id="{B7C245D0-133C-ECC7-9932-A6CB83D09C6C}"/>
              </a:ext>
            </a:extLst>
          </p:cNvPr>
          <p:cNvPicPr>
            <a:picLocks noChangeAspect="1"/>
          </p:cNvPicPr>
          <p:nvPr/>
        </p:nvPicPr>
        <p:blipFill>
          <a:blip r:embed="rId2">
            <a:extLst>
              <a:ext uri="{96DAC541-7B7A-43D3-8B79-37D633B846F1}">
                <asvg:svgBlip xmlns:asvg="http://schemas.microsoft.com/office/drawing/2016/SVG/main" r:embed="rId3"/>
              </a:ext>
            </a:extLst>
          </a:blip>
          <a:srcRect l="5687" b="27270"/>
          <a:stretch/>
        </p:blipFill>
        <p:spPr>
          <a:xfrm>
            <a:off x="6856133" y="0"/>
            <a:ext cx="5335866" cy="2743200"/>
          </a:xfrm>
          <a:prstGeom prst="rect">
            <a:avLst/>
          </a:prstGeom>
        </p:spPr>
      </p:pic>
      <p:sp>
        <p:nvSpPr>
          <p:cNvPr id="4" name="Content">
            <a:extLst>
              <a:ext uri="{FF2B5EF4-FFF2-40B4-BE49-F238E27FC236}">
                <a16:creationId xmlns:a16="http://schemas.microsoft.com/office/drawing/2014/main" id="{7C26F066-12CB-D353-59F3-1C902B9ED83A}"/>
              </a:ext>
            </a:extLst>
          </p:cNvPr>
          <p:cNvSpPr>
            <a:spLocks noGrp="1"/>
          </p:cNvSpPr>
          <p:nvPr>
            <p:ph sz="quarter" idx="14" hasCustomPrompt="1"/>
          </p:nvPr>
        </p:nvSpPr>
        <p:spPr>
          <a:xfrm>
            <a:off x="769939" y="1286828"/>
            <a:ext cx="439101" cy="3711892"/>
          </a:xfrm>
        </p:spPr>
        <p:txBody>
          <a:bodyPr/>
          <a:lstStyle>
            <a:lvl1pPr>
              <a:lnSpc>
                <a:spcPct val="200000"/>
              </a:lnSpc>
              <a:defRPr sz="1800" b="1"/>
            </a:lvl1pPr>
            <a:lvl2pPr>
              <a:lnSpc>
                <a:spcPct val="200000"/>
              </a:lnSpc>
              <a:defRPr sz="1800" b="1"/>
            </a:lvl2pPr>
            <a:lvl3pPr>
              <a:lnSpc>
                <a:spcPct val="200000"/>
              </a:lnSpc>
              <a:defRPr sz="1800" b="1"/>
            </a:lvl3pPr>
            <a:lvl4pPr>
              <a:lnSpc>
                <a:spcPct val="200000"/>
              </a:lnSpc>
              <a:defRPr sz="1800" b="1"/>
            </a:lvl4pPr>
            <a:lvl5pPr>
              <a:lnSpc>
                <a:spcPct val="200000"/>
              </a:lnSpc>
              <a:defRPr sz="1800" b="1"/>
            </a:lvl5pPr>
          </a:lstStyle>
          <a:p>
            <a:pPr lvl="0"/>
            <a:r>
              <a:rPr lang="en-US" dirty="0"/>
              <a:t>1</a:t>
            </a:r>
          </a:p>
          <a:p>
            <a:pPr lvl="0"/>
            <a:r>
              <a:rPr lang="en-US" dirty="0"/>
              <a:t>2</a:t>
            </a:r>
          </a:p>
          <a:p>
            <a:pPr lvl="0"/>
            <a:r>
              <a:rPr lang="en-US" dirty="0"/>
              <a:t>3</a:t>
            </a:r>
          </a:p>
          <a:p>
            <a:pPr lvl="0"/>
            <a:r>
              <a:rPr lang="en-US" dirty="0"/>
              <a:t>4</a:t>
            </a:r>
          </a:p>
          <a:p>
            <a:pPr lvl="0"/>
            <a:r>
              <a:rPr lang="en-US" dirty="0"/>
              <a:t>5</a:t>
            </a:r>
          </a:p>
          <a:p>
            <a:pPr lvl="0"/>
            <a:r>
              <a:rPr lang="en-US" dirty="0"/>
              <a:t>5</a:t>
            </a:r>
          </a:p>
        </p:txBody>
      </p:sp>
      <p:sp>
        <p:nvSpPr>
          <p:cNvPr id="7" name="Content">
            <a:extLst>
              <a:ext uri="{FF2B5EF4-FFF2-40B4-BE49-F238E27FC236}">
                <a16:creationId xmlns:a16="http://schemas.microsoft.com/office/drawing/2014/main" id="{B179DF50-86A5-C843-43AD-752F0FB33DCB}"/>
              </a:ext>
            </a:extLst>
          </p:cNvPr>
          <p:cNvSpPr>
            <a:spLocks noGrp="1"/>
          </p:cNvSpPr>
          <p:nvPr>
            <p:ph sz="quarter" idx="18"/>
          </p:nvPr>
        </p:nvSpPr>
        <p:spPr>
          <a:xfrm>
            <a:off x="1389699" y="1286828"/>
            <a:ext cx="6880541" cy="3711892"/>
          </a:xfrm>
        </p:spPr>
        <p:txBody>
          <a:bodyPr/>
          <a:lstStyle>
            <a:lvl1pPr>
              <a:lnSpc>
                <a:spcPct val="200000"/>
              </a:lnSpc>
              <a:defRPr sz="1800" b="0"/>
            </a:lvl1pPr>
            <a:lvl2pPr>
              <a:lnSpc>
                <a:spcPct val="200000"/>
              </a:lnSpc>
              <a:defRPr sz="1800" b="0"/>
            </a:lvl2pPr>
            <a:lvl3pPr>
              <a:lnSpc>
                <a:spcPct val="200000"/>
              </a:lnSpc>
              <a:defRPr sz="1800" b="0"/>
            </a:lvl3pPr>
            <a:lvl4pPr>
              <a:lnSpc>
                <a:spcPct val="200000"/>
              </a:lnSpc>
              <a:defRPr sz="1800" b="0"/>
            </a:lvl4pPr>
            <a:lvl5pPr>
              <a:lnSpc>
                <a:spcPct val="200000"/>
              </a:lnSpc>
              <a:defRPr sz="18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9" name="Graphic 8">
            <a:extLst>
              <a:ext uri="{FF2B5EF4-FFF2-40B4-BE49-F238E27FC236}">
                <a16:creationId xmlns:a16="http://schemas.microsoft.com/office/drawing/2014/main" id="{14D49039-89F1-53B6-22B9-7970CA6FEB5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6856133" y="0"/>
            <a:ext cx="5335866" cy="2743200"/>
          </a:xfrm>
          <a:prstGeom prst="rect">
            <a:avLst/>
          </a:prstGeom>
        </p:spPr>
      </p:pic>
    </p:spTree>
    <p:extLst>
      <p:ext uri="{BB962C8B-B14F-4D97-AF65-F5344CB8AC3E}">
        <p14:creationId xmlns:p14="http://schemas.microsoft.com/office/powerpoint/2010/main" val="1586735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Light - Agenda Table">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F7DB7-92B5-4EA1-8540-53C2A222376E}"/>
              </a:ext>
            </a:extLst>
          </p:cNvPr>
          <p:cNvSpPr>
            <a:spLocks noGrp="1"/>
          </p:cNvSpPr>
          <p:nvPr>
            <p:ph type="title" hasCustomPrompt="1"/>
          </p:nvPr>
        </p:nvSpPr>
        <p:spPr>
          <a:xfrm>
            <a:off x="768875" y="182403"/>
            <a:ext cx="5383380"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Agenda table title</a:t>
            </a:r>
          </a:p>
        </p:txBody>
      </p:sp>
      <p:sp>
        <p:nvSpPr>
          <p:cNvPr id="2" name="Slide Number Placeholder 7">
            <a:extLst>
              <a:ext uri="{FF2B5EF4-FFF2-40B4-BE49-F238E27FC236}">
                <a16:creationId xmlns:a16="http://schemas.microsoft.com/office/drawing/2014/main" id="{28D9ACAF-6547-62AC-0612-33ACEEA4384B}"/>
              </a:ext>
            </a:extLst>
          </p:cNvPr>
          <p:cNvSpPr>
            <a:spLocks noGrp="1"/>
          </p:cNvSpPr>
          <p:nvPr>
            <p:ph type="sldNum" sz="quarter" idx="17"/>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9C717BFB-739A-8ECB-A222-BA193D79F699}"/>
              </a:ext>
            </a:extLst>
          </p:cNvPr>
          <p:cNvSpPr>
            <a:spLocks noGrp="1"/>
          </p:cNvSpPr>
          <p:nvPr>
            <p:ph type="ftr" sz="quarter" idx="16"/>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8" name="Date Placeholder 4">
            <a:extLst>
              <a:ext uri="{FF2B5EF4-FFF2-40B4-BE49-F238E27FC236}">
                <a16:creationId xmlns:a16="http://schemas.microsoft.com/office/drawing/2014/main" id="{D6AB9331-6119-874E-6BF2-D968C0DB95A7}"/>
              </a:ext>
            </a:extLst>
          </p:cNvPr>
          <p:cNvSpPr>
            <a:spLocks noGrp="1"/>
          </p:cNvSpPr>
          <p:nvPr>
            <p:ph type="dt" sz="half" idx="15"/>
          </p:nvPr>
        </p:nvSpPr>
        <p:spPr>
          <a:xfrm>
            <a:off x="6873138" y="6425604"/>
            <a:ext cx="2743200" cy="363500"/>
          </a:xfrm>
        </p:spPr>
        <p:txBody>
          <a:bodyPr/>
          <a:lstStyle>
            <a:lvl1pPr>
              <a:defRPr>
                <a:solidFill>
                  <a:srgbClr val="514C47"/>
                </a:solidFill>
              </a:defRPr>
            </a:lvl1pPr>
          </a:lstStyle>
          <a:p>
            <a:r>
              <a:rPr lang="en-IN"/>
              <a:t>[Date]</a:t>
            </a:r>
            <a:endParaRPr lang="en-US" dirty="0"/>
          </a:p>
        </p:txBody>
      </p:sp>
      <p:pic>
        <p:nvPicPr>
          <p:cNvPr id="6" name="Graphic 5">
            <a:extLst>
              <a:ext uri="{FF2B5EF4-FFF2-40B4-BE49-F238E27FC236}">
                <a16:creationId xmlns:a16="http://schemas.microsoft.com/office/drawing/2014/main" id="{B7C245D0-133C-ECC7-9932-A6CB83D09C6C}"/>
              </a:ext>
            </a:extLst>
          </p:cNvPr>
          <p:cNvPicPr>
            <a:picLocks noChangeAspect="1"/>
          </p:cNvPicPr>
          <p:nvPr/>
        </p:nvPicPr>
        <p:blipFill>
          <a:blip r:embed="rId2">
            <a:extLst>
              <a:ext uri="{96DAC541-7B7A-43D3-8B79-37D633B846F1}">
                <asvg:svgBlip xmlns:asvg="http://schemas.microsoft.com/office/drawing/2016/SVG/main" r:embed="rId3"/>
              </a:ext>
            </a:extLst>
          </a:blip>
          <a:srcRect l="5687" b="27270"/>
          <a:stretch/>
        </p:blipFill>
        <p:spPr>
          <a:xfrm>
            <a:off x="6856133" y="0"/>
            <a:ext cx="5335866" cy="2743200"/>
          </a:xfrm>
          <a:prstGeom prst="rect">
            <a:avLst/>
          </a:prstGeom>
        </p:spPr>
      </p:pic>
      <p:sp>
        <p:nvSpPr>
          <p:cNvPr id="4" name="Content">
            <a:extLst>
              <a:ext uri="{FF2B5EF4-FFF2-40B4-BE49-F238E27FC236}">
                <a16:creationId xmlns:a16="http://schemas.microsoft.com/office/drawing/2014/main" id="{7C26F066-12CB-D353-59F3-1C902B9ED83A}"/>
              </a:ext>
            </a:extLst>
          </p:cNvPr>
          <p:cNvSpPr>
            <a:spLocks noGrp="1"/>
          </p:cNvSpPr>
          <p:nvPr>
            <p:ph sz="quarter" idx="14" hasCustomPrompt="1"/>
          </p:nvPr>
        </p:nvSpPr>
        <p:spPr>
          <a:xfrm>
            <a:off x="769939" y="1286828"/>
            <a:ext cx="439101" cy="3711892"/>
          </a:xfrm>
        </p:spPr>
        <p:txBody>
          <a:bodyPr/>
          <a:lstStyle>
            <a:lvl1pPr>
              <a:lnSpc>
                <a:spcPct val="200000"/>
              </a:lnSpc>
              <a:defRPr sz="1800" b="1"/>
            </a:lvl1pPr>
            <a:lvl2pPr>
              <a:lnSpc>
                <a:spcPct val="200000"/>
              </a:lnSpc>
              <a:defRPr sz="1800" b="1"/>
            </a:lvl2pPr>
            <a:lvl3pPr>
              <a:lnSpc>
                <a:spcPct val="200000"/>
              </a:lnSpc>
              <a:defRPr sz="1800" b="1"/>
            </a:lvl3pPr>
            <a:lvl4pPr>
              <a:lnSpc>
                <a:spcPct val="200000"/>
              </a:lnSpc>
              <a:defRPr sz="1800" b="1"/>
            </a:lvl4pPr>
            <a:lvl5pPr>
              <a:lnSpc>
                <a:spcPct val="200000"/>
              </a:lnSpc>
              <a:defRPr sz="1800" b="1"/>
            </a:lvl5pPr>
          </a:lstStyle>
          <a:p>
            <a:pPr lvl="0"/>
            <a:r>
              <a:rPr lang="en-US" dirty="0"/>
              <a:t>1</a:t>
            </a:r>
          </a:p>
          <a:p>
            <a:pPr lvl="0"/>
            <a:r>
              <a:rPr lang="en-US" dirty="0"/>
              <a:t>2</a:t>
            </a:r>
          </a:p>
          <a:p>
            <a:pPr lvl="0"/>
            <a:r>
              <a:rPr lang="en-US" dirty="0"/>
              <a:t>3</a:t>
            </a:r>
          </a:p>
          <a:p>
            <a:pPr lvl="0"/>
            <a:r>
              <a:rPr lang="en-US" dirty="0"/>
              <a:t>4</a:t>
            </a:r>
          </a:p>
          <a:p>
            <a:pPr lvl="0"/>
            <a:r>
              <a:rPr lang="en-US" dirty="0"/>
              <a:t>5</a:t>
            </a:r>
          </a:p>
          <a:p>
            <a:pPr lvl="0"/>
            <a:r>
              <a:rPr lang="en-US" dirty="0"/>
              <a:t>5</a:t>
            </a:r>
          </a:p>
        </p:txBody>
      </p:sp>
      <p:sp>
        <p:nvSpPr>
          <p:cNvPr id="7" name="Content">
            <a:extLst>
              <a:ext uri="{FF2B5EF4-FFF2-40B4-BE49-F238E27FC236}">
                <a16:creationId xmlns:a16="http://schemas.microsoft.com/office/drawing/2014/main" id="{B179DF50-86A5-C843-43AD-752F0FB33DCB}"/>
              </a:ext>
            </a:extLst>
          </p:cNvPr>
          <p:cNvSpPr>
            <a:spLocks noGrp="1"/>
          </p:cNvSpPr>
          <p:nvPr>
            <p:ph sz="quarter" idx="18"/>
          </p:nvPr>
        </p:nvSpPr>
        <p:spPr>
          <a:xfrm>
            <a:off x="1389699" y="1286828"/>
            <a:ext cx="6880541" cy="3711892"/>
          </a:xfrm>
        </p:spPr>
        <p:txBody>
          <a:bodyPr/>
          <a:lstStyle>
            <a:lvl1pPr>
              <a:lnSpc>
                <a:spcPct val="200000"/>
              </a:lnSpc>
              <a:defRPr sz="1800" b="0"/>
            </a:lvl1pPr>
            <a:lvl2pPr>
              <a:lnSpc>
                <a:spcPct val="200000"/>
              </a:lnSpc>
              <a:defRPr sz="1800" b="0"/>
            </a:lvl2pPr>
            <a:lvl3pPr>
              <a:lnSpc>
                <a:spcPct val="200000"/>
              </a:lnSpc>
              <a:defRPr sz="1800" b="0"/>
            </a:lvl3pPr>
            <a:lvl4pPr>
              <a:lnSpc>
                <a:spcPct val="200000"/>
              </a:lnSpc>
              <a:defRPr sz="1800" b="0"/>
            </a:lvl4pPr>
            <a:lvl5pPr>
              <a:lnSpc>
                <a:spcPct val="200000"/>
              </a:lnSpc>
              <a:defRPr sz="18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9" name="Graphic 8">
            <a:extLst>
              <a:ext uri="{FF2B5EF4-FFF2-40B4-BE49-F238E27FC236}">
                <a16:creationId xmlns:a16="http://schemas.microsoft.com/office/drawing/2014/main" id="{C015D434-24F1-0F76-F8B0-A03D4A4E7433}"/>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6856133" y="0"/>
            <a:ext cx="5335866" cy="2743200"/>
          </a:xfrm>
          <a:prstGeom prst="rect">
            <a:avLst/>
          </a:prstGeom>
        </p:spPr>
      </p:pic>
    </p:spTree>
    <p:extLst>
      <p:ext uri="{BB962C8B-B14F-4D97-AF65-F5344CB8AC3E}">
        <p14:creationId xmlns:p14="http://schemas.microsoft.com/office/powerpoint/2010/main" val="1590728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Multi Statement – Dark">
    <p:bg>
      <p:bgPr>
        <a:solidFill>
          <a:schemeClr val="bg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02316B0-6023-861C-5784-4ACA42BE9631}"/>
              </a:ext>
            </a:extLst>
          </p:cNvPr>
          <p:cNvPicPr>
            <a:picLocks noChangeAspect="1"/>
          </p:cNvPicPr>
          <p:nvPr/>
        </p:nvPicPr>
        <p:blipFill>
          <a:blip r:embed="rId2">
            <a:extLst>
              <a:ext uri="{96DAC541-7B7A-43D3-8B79-37D633B846F1}">
                <asvg:svgBlip xmlns:asvg="http://schemas.microsoft.com/office/drawing/2016/SVG/main" r:embed="rId3"/>
              </a:ext>
            </a:extLst>
          </a:blip>
          <a:srcRect l="5687" b="27270"/>
          <a:stretch/>
        </p:blipFill>
        <p:spPr>
          <a:xfrm>
            <a:off x="4861624" y="0"/>
            <a:ext cx="7330375" cy="3768589"/>
          </a:xfrm>
          <a:prstGeom prst="rect">
            <a:avLst/>
          </a:prstGeom>
        </p:spPr>
      </p:pic>
      <p:sp>
        <p:nvSpPr>
          <p:cNvPr id="9" name="Date Placeholder 4">
            <a:extLst>
              <a:ext uri="{FF2B5EF4-FFF2-40B4-BE49-F238E27FC236}">
                <a16:creationId xmlns:a16="http://schemas.microsoft.com/office/drawing/2014/main" id="{22E0D5EC-D2F7-32C7-0542-FE33CC5E7C63}"/>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
        <p:nvSpPr>
          <p:cNvPr id="6" name="Text Placeholder 2">
            <a:extLst>
              <a:ext uri="{FF2B5EF4-FFF2-40B4-BE49-F238E27FC236}">
                <a16:creationId xmlns:a16="http://schemas.microsoft.com/office/drawing/2014/main" id="{E4DCF24B-59BC-04B0-B557-EEF59BF81E12}"/>
              </a:ext>
            </a:extLst>
          </p:cNvPr>
          <p:cNvSpPr>
            <a:spLocks noGrp="1"/>
          </p:cNvSpPr>
          <p:nvPr>
            <p:ph type="body" sz="quarter" idx="17" hasCustomPrompt="1"/>
          </p:nvPr>
        </p:nvSpPr>
        <p:spPr>
          <a:xfrm>
            <a:off x="777284" y="1143025"/>
            <a:ext cx="7330143" cy="1158571"/>
          </a:xfrm>
        </p:spPr>
        <p:txBody>
          <a:bodyPr anchor="ctr">
            <a:normAutofit/>
          </a:bodyPr>
          <a:lstStyle>
            <a:lvl1pPr>
              <a:lnSpc>
                <a:spcPct val="100000"/>
              </a:lnSpc>
              <a:spcBef>
                <a:spcPts val="0"/>
              </a:spcBef>
              <a:defRPr sz="2800" b="1" i="0">
                <a:latin typeface="Oracle Sans Tab" panose="020B0503020204020204" pitchFamily="34" charset="0"/>
                <a:cs typeface="Oracle Sans Tab" panose="020B0503020204020204" pitchFamily="34" charset="0"/>
              </a:defRPr>
            </a:lvl1pPr>
          </a:lstStyle>
          <a:p>
            <a:pPr lvl="0"/>
            <a:r>
              <a:rPr lang="en-US" dirty="0"/>
              <a:t>Click to edit Headline</a:t>
            </a:r>
          </a:p>
        </p:txBody>
      </p:sp>
      <p:sp>
        <p:nvSpPr>
          <p:cNvPr id="10" name="Text Placeholder 4">
            <a:extLst>
              <a:ext uri="{FF2B5EF4-FFF2-40B4-BE49-F238E27FC236}">
                <a16:creationId xmlns:a16="http://schemas.microsoft.com/office/drawing/2014/main" id="{44B2EADF-9C30-D624-9DFD-FDBFF41F8B1B}"/>
              </a:ext>
            </a:extLst>
          </p:cNvPr>
          <p:cNvSpPr>
            <a:spLocks noGrp="1"/>
          </p:cNvSpPr>
          <p:nvPr>
            <p:ph type="body" sz="quarter" idx="18" hasCustomPrompt="1"/>
          </p:nvPr>
        </p:nvSpPr>
        <p:spPr>
          <a:xfrm>
            <a:off x="777285" y="2602080"/>
            <a:ext cx="7330373" cy="1166509"/>
          </a:xfrm>
        </p:spPr>
        <p:txBody>
          <a:bodyPr anchor="ctr">
            <a:normAutofit/>
          </a:bodyPr>
          <a:lstStyle>
            <a:lvl1pPr>
              <a:lnSpc>
                <a:spcPct val="100000"/>
              </a:lnSpc>
              <a:spcBef>
                <a:spcPts val="0"/>
              </a:spcBef>
              <a:defRPr sz="2800" b="1" i="0">
                <a:latin typeface="Oracle Sans Tab" panose="020B0503020204020204" pitchFamily="34" charset="0"/>
                <a:cs typeface="Oracle Sans Tab" panose="020B0503020204020204" pitchFamily="34" charset="0"/>
              </a:defRPr>
            </a:lvl1pPr>
          </a:lstStyle>
          <a:p>
            <a:pPr lvl="0"/>
            <a:r>
              <a:rPr lang="en-US" dirty="0"/>
              <a:t>Click to edit Headline</a:t>
            </a:r>
          </a:p>
        </p:txBody>
      </p:sp>
      <p:sp>
        <p:nvSpPr>
          <p:cNvPr id="11" name="Text Placeholder 7">
            <a:extLst>
              <a:ext uri="{FF2B5EF4-FFF2-40B4-BE49-F238E27FC236}">
                <a16:creationId xmlns:a16="http://schemas.microsoft.com/office/drawing/2014/main" id="{E7E762A4-B873-A5F3-276F-B1A4DD5DC4A0}"/>
              </a:ext>
            </a:extLst>
          </p:cNvPr>
          <p:cNvSpPr>
            <a:spLocks noGrp="1"/>
          </p:cNvSpPr>
          <p:nvPr>
            <p:ph type="body" sz="quarter" idx="19" hasCustomPrompt="1"/>
          </p:nvPr>
        </p:nvSpPr>
        <p:spPr>
          <a:xfrm>
            <a:off x="777283" y="4069073"/>
            <a:ext cx="7330375" cy="1182688"/>
          </a:xfrm>
        </p:spPr>
        <p:txBody>
          <a:bodyPr anchor="ctr">
            <a:normAutofit/>
          </a:bodyPr>
          <a:lstStyle>
            <a:lvl1pPr>
              <a:lnSpc>
                <a:spcPct val="100000"/>
              </a:lnSpc>
              <a:spcBef>
                <a:spcPts val="0"/>
              </a:spcBef>
              <a:defRPr sz="2800" b="1" i="0">
                <a:latin typeface="Oracle Sans Tab" panose="020B0503020204020204" pitchFamily="34" charset="0"/>
                <a:cs typeface="Oracle Sans Tab" panose="020B0503020204020204" pitchFamily="34" charset="0"/>
              </a:defRPr>
            </a:lvl1pPr>
          </a:lstStyle>
          <a:p>
            <a:pPr lvl="0"/>
            <a:r>
              <a:rPr lang="en-US" dirty="0"/>
              <a:t>Click to edit Headline</a:t>
            </a:r>
          </a:p>
        </p:txBody>
      </p:sp>
      <p:sp>
        <p:nvSpPr>
          <p:cNvPr id="2" name="Slide Number Placeholder 7">
            <a:extLst>
              <a:ext uri="{FF2B5EF4-FFF2-40B4-BE49-F238E27FC236}">
                <a16:creationId xmlns:a16="http://schemas.microsoft.com/office/drawing/2014/main" id="{7987ACB5-95D6-365C-795A-D276B2B66E15}"/>
              </a:ext>
            </a:extLst>
          </p:cNvPr>
          <p:cNvSpPr>
            <a:spLocks noGrp="1"/>
          </p:cNvSpPr>
          <p:nvPr>
            <p:ph type="sldNum" sz="quarter" idx="20"/>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2CDB5C85-6ACF-BB32-518A-0AE8B7DD3CEC}"/>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pic>
        <p:nvPicPr>
          <p:cNvPr id="24" name="OTag" descr="A small square in Oracle Red with the Oracle logo in the center in white" hidden="1">
            <a:extLst>
              <a:ext uri="{FF2B5EF4-FFF2-40B4-BE49-F238E27FC236}">
                <a16:creationId xmlns:a16="http://schemas.microsoft.com/office/drawing/2014/main" id="{20586AEB-369F-B90B-F6AA-3183CB320619}"/>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26" name="Freeform 25">
            <a:extLst>
              <a:ext uri="{FF2B5EF4-FFF2-40B4-BE49-F238E27FC236}">
                <a16:creationId xmlns:a16="http://schemas.microsoft.com/office/drawing/2014/main" id="{2ECFE8BC-FBC3-206E-F574-E904CA38AAAE}"/>
              </a:ext>
            </a:extLst>
          </p:cNvPr>
          <p:cNvSpPr/>
          <p:nvPr/>
        </p:nvSpPr>
        <p:spPr>
          <a:xfrm>
            <a:off x="11405616" y="6857748"/>
            <a:ext cx="393192" cy="253"/>
          </a:xfrm>
          <a:custGeom>
            <a:avLst/>
            <a:gdLst>
              <a:gd name="connsiteX0" fmla="*/ 0 w 393192"/>
              <a:gd name="connsiteY0" fmla="*/ 0 h 253"/>
              <a:gd name="connsiteX1" fmla="*/ 393192 w 393192"/>
              <a:gd name="connsiteY1" fmla="*/ 0 h 253"/>
              <a:gd name="connsiteX2" fmla="*/ 393192 w 393192"/>
              <a:gd name="connsiteY2" fmla="*/ 253 h 253"/>
              <a:gd name="connsiteX3" fmla="*/ 0 w 393192"/>
              <a:gd name="connsiteY3" fmla="*/ 253 h 253"/>
              <a:gd name="connsiteX4" fmla="*/ 0 w 393192"/>
              <a:gd name="connsiteY4" fmla="*/ 0 h 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192" h="253">
                <a:moveTo>
                  <a:pt x="0" y="0"/>
                </a:moveTo>
                <a:lnTo>
                  <a:pt x="393192" y="0"/>
                </a:lnTo>
                <a:lnTo>
                  <a:pt x="393192" y="253"/>
                </a:lnTo>
                <a:lnTo>
                  <a:pt x="0" y="25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091CE777-9495-B0F8-AC1D-163DA18800B0}"/>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4861624" y="0"/>
            <a:ext cx="7330375" cy="3768589"/>
          </a:xfrm>
          <a:prstGeom prst="rect">
            <a:avLst/>
          </a:prstGeom>
        </p:spPr>
      </p:pic>
      <p:pic>
        <p:nvPicPr>
          <p:cNvPr id="5" name="OTag" descr="A small square in Oracle Red with the Oracle logo in the center in white">
            <a:extLst>
              <a:ext uri="{FF2B5EF4-FFF2-40B4-BE49-F238E27FC236}">
                <a16:creationId xmlns:a16="http://schemas.microsoft.com/office/drawing/2014/main" id="{D2D8B863-0005-B873-1FE2-D2FDC9A38B1A}"/>
              </a:ext>
              <a:ext uri="{C183D7F6-B498-43B3-948B-1728B52AA6E4}">
                <adec:decorative xmlns:adec="http://schemas.microsoft.com/office/drawing/2017/decorative" val="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8" name="Freeform 7">
            <a:extLst>
              <a:ext uri="{FF2B5EF4-FFF2-40B4-BE49-F238E27FC236}">
                <a16:creationId xmlns:a16="http://schemas.microsoft.com/office/drawing/2014/main" id="{97FCF13F-F9CD-A358-F28F-DB453A2A19BC}"/>
              </a:ext>
            </a:extLst>
          </p:cNvPr>
          <p:cNvSpPr/>
          <p:nvPr userDrawn="1"/>
        </p:nvSpPr>
        <p:spPr>
          <a:xfrm>
            <a:off x="11405616" y="6857748"/>
            <a:ext cx="393192" cy="253"/>
          </a:xfrm>
          <a:custGeom>
            <a:avLst/>
            <a:gdLst>
              <a:gd name="connsiteX0" fmla="*/ 0 w 393192"/>
              <a:gd name="connsiteY0" fmla="*/ 0 h 253"/>
              <a:gd name="connsiteX1" fmla="*/ 393192 w 393192"/>
              <a:gd name="connsiteY1" fmla="*/ 0 h 253"/>
              <a:gd name="connsiteX2" fmla="*/ 393192 w 393192"/>
              <a:gd name="connsiteY2" fmla="*/ 253 h 253"/>
              <a:gd name="connsiteX3" fmla="*/ 0 w 393192"/>
              <a:gd name="connsiteY3" fmla="*/ 253 h 253"/>
              <a:gd name="connsiteX4" fmla="*/ 0 w 393192"/>
              <a:gd name="connsiteY4" fmla="*/ 0 h 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192" h="253">
                <a:moveTo>
                  <a:pt x="0" y="0"/>
                </a:moveTo>
                <a:lnTo>
                  <a:pt x="393192" y="0"/>
                </a:lnTo>
                <a:lnTo>
                  <a:pt x="393192" y="253"/>
                </a:lnTo>
                <a:lnTo>
                  <a:pt x="0" y="25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336395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Multi Statement – Light">
    <p:bg>
      <p:bgPr>
        <a:solidFill>
          <a:schemeClr val="bg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B7A5E8C-0FE3-7777-7682-62EBF9B2D814}"/>
              </a:ext>
            </a:extLst>
          </p:cNvPr>
          <p:cNvPicPr>
            <a:picLocks noChangeAspect="1"/>
          </p:cNvPicPr>
          <p:nvPr/>
        </p:nvPicPr>
        <p:blipFill>
          <a:blip r:embed="rId2">
            <a:extLst>
              <a:ext uri="{96DAC541-7B7A-43D3-8B79-37D633B846F1}">
                <asvg:svgBlip xmlns:asvg="http://schemas.microsoft.com/office/drawing/2016/SVG/main" r:embed="rId3"/>
              </a:ext>
            </a:extLst>
          </a:blip>
          <a:srcRect l="5687" b="27270"/>
          <a:stretch/>
        </p:blipFill>
        <p:spPr>
          <a:xfrm>
            <a:off x="4861624" y="0"/>
            <a:ext cx="7330375" cy="3768589"/>
          </a:xfrm>
          <a:prstGeom prst="rect">
            <a:avLst/>
          </a:prstGeom>
        </p:spPr>
      </p:pic>
      <p:sp>
        <p:nvSpPr>
          <p:cNvPr id="8" name="Date Placeholder 3">
            <a:extLst>
              <a:ext uri="{FF2B5EF4-FFF2-40B4-BE49-F238E27FC236}">
                <a16:creationId xmlns:a16="http://schemas.microsoft.com/office/drawing/2014/main" id="{B215CC06-6A9B-37FA-76CA-2CC091DA6489}"/>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
        <p:nvSpPr>
          <p:cNvPr id="3" name="Slide Number Placeholder 5">
            <a:extLst>
              <a:ext uri="{FF2B5EF4-FFF2-40B4-BE49-F238E27FC236}">
                <a16:creationId xmlns:a16="http://schemas.microsoft.com/office/drawing/2014/main" id="{4CB7A4E7-BA75-2474-D545-863B866F6A23}"/>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5C0E802C-9235-4781-9E8F-2C922A88134B}"/>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2" name="Text Placeholder 2">
            <a:extLst>
              <a:ext uri="{FF2B5EF4-FFF2-40B4-BE49-F238E27FC236}">
                <a16:creationId xmlns:a16="http://schemas.microsoft.com/office/drawing/2014/main" id="{BC4944C4-BCA7-F523-CDDB-B2F7B43789BD}"/>
              </a:ext>
            </a:extLst>
          </p:cNvPr>
          <p:cNvSpPr>
            <a:spLocks noGrp="1"/>
          </p:cNvSpPr>
          <p:nvPr>
            <p:ph type="body" sz="quarter" idx="17" hasCustomPrompt="1"/>
          </p:nvPr>
        </p:nvSpPr>
        <p:spPr>
          <a:xfrm>
            <a:off x="777284" y="1143025"/>
            <a:ext cx="7330143" cy="1158571"/>
          </a:xfrm>
        </p:spPr>
        <p:txBody>
          <a:bodyPr anchor="ctr">
            <a:normAutofit/>
          </a:bodyPr>
          <a:lstStyle>
            <a:lvl1pPr>
              <a:lnSpc>
                <a:spcPct val="100000"/>
              </a:lnSpc>
              <a:spcBef>
                <a:spcPts val="0"/>
              </a:spcBef>
              <a:defRPr sz="2800" b="1" i="0">
                <a:latin typeface="Oracle Sans Tab" panose="020B0503020204020204" pitchFamily="34" charset="0"/>
                <a:cs typeface="Oracle Sans Tab" panose="020B0503020204020204" pitchFamily="34" charset="0"/>
              </a:defRPr>
            </a:lvl1pPr>
          </a:lstStyle>
          <a:p>
            <a:pPr lvl="0"/>
            <a:r>
              <a:rPr lang="en-US" dirty="0"/>
              <a:t>Click to edit Headline</a:t>
            </a:r>
          </a:p>
        </p:txBody>
      </p:sp>
      <p:sp>
        <p:nvSpPr>
          <p:cNvPr id="7" name="Text Placeholder 4">
            <a:extLst>
              <a:ext uri="{FF2B5EF4-FFF2-40B4-BE49-F238E27FC236}">
                <a16:creationId xmlns:a16="http://schemas.microsoft.com/office/drawing/2014/main" id="{D42F262B-FAC2-7DDF-70B7-0EBEADDA66A9}"/>
              </a:ext>
            </a:extLst>
          </p:cNvPr>
          <p:cNvSpPr>
            <a:spLocks noGrp="1"/>
          </p:cNvSpPr>
          <p:nvPr>
            <p:ph type="body" sz="quarter" idx="18" hasCustomPrompt="1"/>
          </p:nvPr>
        </p:nvSpPr>
        <p:spPr>
          <a:xfrm>
            <a:off x="777285" y="2602080"/>
            <a:ext cx="7330373" cy="1166509"/>
          </a:xfrm>
        </p:spPr>
        <p:txBody>
          <a:bodyPr anchor="ctr">
            <a:normAutofit/>
          </a:bodyPr>
          <a:lstStyle>
            <a:lvl1pPr>
              <a:lnSpc>
                <a:spcPct val="100000"/>
              </a:lnSpc>
              <a:spcBef>
                <a:spcPts val="0"/>
              </a:spcBef>
              <a:defRPr sz="2800" b="1" i="0">
                <a:latin typeface="Oracle Sans Tab" panose="020B0503020204020204" pitchFamily="34" charset="0"/>
                <a:cs typeface="Oracle Sans Tab" panose="020B0503020204020204" pitchFamily="34" charset="0"/>
              </a:defRPr>
            </a:lvl1pPr>
          </a:lstStyle>
          <a:p>
            <a:pPr lvl="0"/>
            <a:r>
              <a:rPr lang="en-US" dirty="0"/>
              <a:t>Click to edit Headline</a:t>
            </a:r>
          </a:p>
        </p:txBody>
      </p:sp>
      <p:sp>
        <p:nvSpPr>
          <p:cNvPr id="9" name="Text Placeholder 7">
            <a:extLst>
              <a:ext uri="{FF2B5EF4-FFF2-40B4-BE49-F238E27FC236}">
                <a16:creationId xmlns:a16="http://schemas.microsoft.com/office/drawing/2014/main" id="{90E686AD-7CAC-8695-D0AC-A474A9002ACB}"/>
              </a:ext>
            </a:extLst>
          </p:cNvPr>
          <p:cNvSpPr>
            <a:spLocks noGrp="1"/>
          </p:cNvSpPr>
          <p:nvPr>
            <p:ph type="body" sz="quarter" idx="19" hasCustomPrompt="1"/>
          </p:nvPr>
        </p:nvSpPr>
        <p:spPr>
          <a:xfrm>
            <a:off x="777283" y="4069073"/>
            <a:ext cx="7330375" cy="1182688"/>
          </a:xfrm>
        </p:spPr>
        <p:txBody>
          <a:bodyPr anchor="ctr">
            <a:normAutofit/>
          </a:bodyPr>
          <a:lstStyle>
            <a:lvl1pPr>
              <a:lnSpc>
                <a:spcPct val="100000"/>
              </a:lnSpc>
              <a:spcBef>
                <a:spcPts val="0"/>
              </a:spcBef>
              <a:defRPr sz="2800" b="1" i="0">
                <a:latin typeface="Oracle Sans Tab" panose="020B0503020204020204" pitchFamily="34" charset="0"/>
                <a:cs typeface="Oracle Sans Tab" panose="020B0503020204020204" pitchFamily="34" charset="0"/>
              </a:defRPr>
            </a:lvl1pPr>
          </a:lstStyle>
          <a:p>
            <a:pPr lvl="0"/>
            <a:r>
              <a:rPr lang="en-US" dirty="0"/>
              <a:t>Click to edit Headline</a:t>
            </a:r>
          </a:p>
        </p:txBody>
      </p:sp>
      <p:pic>
        <p:nvPicPr>
          <p:cNvPr id="4" name="Graphic 3">
            <a:extLst>
              <a:ext uri="{FF2B5EF4-FFF2-40B4-BE49-F238E27FC236}">
                <a16:creationId xmlns:a16="http://schemas.microsoft.com/office/drawing/2014/main" id="{79111F56-1868-D318-4B35-396C4D9CF916}"/>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4861624" y="0"/>
            <a:ext cx="7330375" cy="3768589"/>
          </a:xfrm>
          <a:prstGeom prst="rect">
            <a:avLst/>
          </a:prstGeom>
        </p:spPr>
      </p:pic>
    </p:spTree>
    <p:extLst>
      <p:ext uri="{BB962C8B-B14F-4D97-AF65-F5344CB8AC3E}">
        <p14:creationId xmlns:p14="http://schemas.microsoft.com/office/powerpoint/2010/main" val="3043732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Speaker_1">
    <p:bg>
      <p:bgRef idx="1001">
        <a:schemeClr val="bg2"/>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F6CD89E-7AE0-E661-9D5E-A40AA44B6A05}"/>
              </a:ext>
            </a:extLst>
          </p:cNvPr>
          <p:cNvPicPr>
            <a:picLocks noChangeAspect="1"/>
          </p:cNvPicPr>
          <p:nvPr/>
        </p:nvPicPr>
        <p:blipFill>
          <a:blip r:embed="rId2">
            <a:extLst>
              <a:ext uri="{96DAC541-7B7A-43D3-8B79-37D633B846F1}">
                <asvg:svgBlip xmlns:asvg="http://schemas.microsoft.com/office/drawing/2016/SVG/main" r:embed="rId3"/>
              </a:ext>
            </a:extLst>
          </a:blip>
          <a:srcRect l="42612" t="12210" r="14437" b="12837"/>
          <a:stretch/>
        </p:blipFill>
        <p:spPr>
          <a:xfrm>
            <a:off x="6307189" y="868568"/>
            <a:ext cx="4093374" cy="4103470"/>
          </a:xfrm>
          <a:prstGeom prst="rect">
            <a:avLst/>
          </a:prstGeom>
        </p:spPr>
      </p:pic>
      <p:sp>
        <p:nvSpPr>
          <p:cNvPr id="2" name="Title 1">
            <a:extLst>
              <a:ext uri="{FF2B5EF4-FFF2-40B4-BE49-F238E27FC236}">
                <a16:creationId xmlns:a16="http://schemas.microsoft.com/office/drawing/2014/main" id="{5F8DD237-1E40-4383-9C51-545B9C5DD604}"/>
              </a:ext>
            </a:extLst>
          </p:cNvPr>
          <p:cNvSpPr>
            <a:spLocks noGrp="1"/>
          </p:cNvSpPr>
          <p:nvPr>
            <p:ph type="title" hasCustomPrompt="1"/>
          </p:nvPr>
        </p:nvSpPr>
        <p:spPr>
          <a:xfrm>
            <a:off x="762000" y="1600200"/>
            <a:ext cx="3697357" cy="1320103"/>
          </a:xfrm>
        </p:spPr>
        <p:txBody>
          <a:bodyPr vert="horz" wrap="square" lIns="0" tIns="0" rIns="0" bIns="0" rtlCol="0" anchor="b" anchorCtr="0">
            <a:normAutofit/>
          </a:bodyPr>
          <a:lstStyle>
            <a:lvl1pPr>
              <a:defRPr lang="en-US" sz="3200" b="1" i="0">
                <a:latin typeface="Oracle Sans Tab" panose="020B0503020204020204" pitchFamily="34" charset="0"/>
                <a:ea typeface="+mj-ea"/>
              </a:defRPr>
            </a:lvl1pPr>
          </a:lstStyle>
          <a:p>
            <a:pPr marL="0" lvl="0">
              <a:lnSpc>
                <a:spcPct val="100000"/>
              </a:lnSpc>
            </a:pPr>
            <a:r>
              <a:rPr lang="en-US" dirty="0"/>
              <a:t>Speaker</a:t>
            </a: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6730914" y="1325903"/>
            <a:ext cx="3227476" cy="3247119"/>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730914" y="4847342"/>
            <a:ext cx="3236480" cy="365125"/>
          </a:xfrm>
        </p:spPr>
        <p:txBody>
          <a:bodyPr vert="horz" lIns="0" tIns="0" rIns="0" bIns="0" rtlCol="0" anchor="t" anchorCtr="0">
            <a:noAutofit/>
          </a:bodyPr>
          <a:lstStyle>
            <a:lvl1pPr algn="ctr">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730914" y="5211447"/>
            <a:ext cx="3236480" cy="365125"/>
          </a:xfrm>
        </p:spPr>
        <p:txBody>
          <a:bodyPr vert="horz" lIns="0" tIns="0" rIns="0" bIns="0" rtlCol="0" anchor="t" anchorCtr="0">
            <a:noAutofit/>
          </a:bodyPr>
          <a:lstStyle>
            <a:lvl1pPr algn="ctr">
              <a:lnSpc>
                <a:spcPct val="100000"/>
              </a:lnSpc>
              <a:defRPr lang="en-US"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3" name="Slide Number Placeholder 7">
            <a:extLst>
              <a:ext uri="{FF2B5EF4-FFF2-40B4-BE49-F238E27FC236}">
                <a16:creationId xmlns:a16="http://schemas.microsoft.com/office/drawing/2014/main" id="{372A12C9-976F-C50B-EE5B-FC3F2A92A432}"/>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4" name="Footer Placeholder 6">
            <a:extLst>
              <a:ext uri="{FF2B5EF4-FFF2-40B4-BE49-F238E27FC236}">
                <a16:creationId xmlns:a16="http://schemas.microsoft.com/office/drawing/2014/main" id="{6D5DD198-A04A-6BCB-84FC-559437A1F042}"/>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9D89F2E8-180E-4047-0986-0F230D404FF7}"/>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pic>
        <p:nvPicPr>
          <p:cNvPr id="7" name="Graphic 6">
            <a:extLst>
              <a:ext uri="{FF2B5EF4-FFF2-40B4-BE49-F238E27FC236}">
                <a16:creationId xmlns:a16="http://schemas.microsoft.com/office/drawing/2014/main" id="{020549B0-E7A0-BD46-64CE-BBDF10A16AA7}"/>
              </a:ext>
            </a:extLst>
          </p:cNvPr>
          <p:cNvPicPr>
            <a:picLocks noChangeAspect="1"/>
          </p:cNvPicPr>
          <p:nvPr userDrawn="1"/>
        </p:nvPicPr>
        <p:blipFill>
          <a:blip r:embed="rId2">
            <a:extLst>
              <a:ext uri="{96DAC541-7B7A-43D3-8B79-37D633B846F1}">
                <asvg:svgBlip xmlns:asvg="http://schemas.microsoft.com/office/drawing/2016/SVG/main" r:embed="rId3"/>
              </a:ext>
            </a:extLst>
          </a:blip>
          <a:srcRect l="42612" t="12210" r="14437" b="12837"/>
          <a:stretch/>
        </p:blipFill>
        <p:spPr>
          <a:xfrm>
            <a:off x="6307189" y="868568"/>
            <a:ext cx="4093374" cy="4103470"/>
          </a:xfrm>
          <a:prstGeom prst="rect">
            <a:avLst/>
          </a:prstGeom>
        </p:spPr>
      </p:pic>
    </p:spTree>
    <p:extLst>
      <p:ext uri="{BB962C8B-B14F-4D97-AF65-F5344CB8AC3E}">
        <p14:creationId xmlns:p14="http://schemas.microsoft.com/office/powerpoint/2010/main" val="32353194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Speaker_1-Profile">
    <p:bg>
      <p:bgPr>
        <a:solidFill>
          <a:schemeClr val="bg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56C4851-0720-CC7C-66E8-BA46A2EF3C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42612" t="12210" r="14437" b="12837"/>
          <a:stretch/>
        </p:blipFill>
        <p:spPr>
          <a:xfrm>
            <a:off x="456701" y="1247933"/>
            <a:ext cx="3908153" cy="3917792"/>
          </a:xfrm>
          <a:prstGeom prst="rect">
            <a:avLst/>
          </a:prstGeom>
        </p:spPr>
      </p:pic>
      <p:sp>
        <p:nvSpPr>
          <p:cNvPr id="3" name="Title 3">
            <a:extLst>
              <a:ext uri="{FF2B5EF4-FFF2-40B4-BE49-F238E27FC236}">
                <a16:creationId xmlns:a16="http://schemas.microsoft.com/office/drawing/2014/main" id="{7B692C7B-23D2-F815-AA7B-2A7E53056DF4}"/>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797039" y="1583270"/>
            <a:ext cx="3227476" cy="3247119"/>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792538" y="5135879"/>
            <a:ext cx="3236480" cy="365125"/>
          </a:xfrm>
        </p:spPr>
        <p:txBody>
          <a:bodyPr vert="horz" lIns="0" tIns="0" rIns="0" bIns="0" rtlCol="0" anchor="t" anchorCtr="0">
            <a:noAutofit/>
          </a:bodyPr>
          <a:lstStyle>
            <a:lvl1pPr algn="ctr">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792538" y="5499984"/>
            <a:ext cx="3236480" cy="365125"/>
          </a:xfrm>
        </p:spPr>
        <p:txBody>
          <a:bodyPr vert="horz" lIns="0" tIns="0" rIns="0" bIns="0" rtlCol="0" anchor="t" anchorCtr="0">
            <a:noAutofit/>
          </a:bodyPr>
          <a:lstStyle>
            <a:lvl1pPr algn="ctr">
              <a:lnSpc>
                <a:spcPct val="100000"/>
              </a:lnSpc>
              <a:defRPr lang="en-US"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5" name="Content Placeholder 4">
            <a:extLst>
              <a:ext uri="{FF2B5EF4-FFF2-40B4-BE49-F238E27FC236}">
                <a16:creationId xmlns:a16="http://schemas.microsoft.com/office/drawing/2014/main" id="{746E9417-F0B6-6477-88CA-D06650D0745B}"/>
              </a:ext>
            </a:extLst>
          </p:cNvPr>
          <p:cNvSpPr>
            <a:spLocks noGrp="1"/>
          </p:cNvSpPr>
          <p:nvPr>
            <p:ph sz="quarter" idx="16"/>
          </p:nvPr>
        </p:nvSpPr>
        <p:spPr>
          <a:xfrm>
            <a:off x="4541838" y="2514610"/>
            <a:ext cx="6907212" cy="2651115"/>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Slide Number Placeholder 7">
            <a:extLst>
              <a:ext uri="{FF2B5EF4-FFF2-40B4-BE49-F238E27FC236}">
                <a16:creationId xmlns:a16="http://schemas.microsoft.com/office/drawing/2014/main" id="{726CED8E-3269-CBEE-AC17-550ECD6FB69A}"/>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4" name="Footer Placeholder 6">
            <a:extLst>
              <a:ext uri="{FF2B5EF4-FFF2-40B4-BE49-F238E27FC236}">
                <a16:creationId xmlns:a16="http://schemas.microsoft.com/office/drawing/2014/main" id="{31110449-8712-D872-C8D5-93B229DFBFDE}"/>
              </a:ext>
            </a:extLst>
          </p:cNvPr>
          <p:cNvSpPr>
            <a:spLocks noGrp="1"/>
          </p:cNvSpPr>
          <p:nvPr>
            <p:ph type="ftr" sz="quarter" idx="18"/>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6" name="Date Placeholder 4">
            <a:extLst>
              <a:ext uri="{FF2B5EF4-FFF2-40B4-BE49-F238E27FC236}">
                <a16:creationId xmlns:a16="http://schemas.microsoft.com/office/drawing/2014/main" id="{EF4EF84C-2C31-7D08-88D6-853E01865AA5}"/>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pic>
        <p:nvPicPr>
          <p:cNvPr id="8" name="Graphic 7">
            <a:extLst>
              <a:ext uri="{FF2B5EF4-FFF2-40B4-BE49-F238E27FC236}">
                <a16:creationId xmlns:a16="http://schemas.microsoft.com/office/drawing/2014/main" id="{4BB88978-180B-F89C-777C-168B47B1481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42612" t="12210" r="14437" b="12837"/>
          <a:stretch/>
        </p:blipFill>
        <p:spPr>
          <a:xfrm>
            <a:off x="456701" y="1247933"/>
            <a:ext cx="3908153" cy="3917792"/>
          </a:xfrm>
          <a:prstGeom prst="rect">
            <a:avLst/>
          </a:prstGeom>
        </p:spPr>
      </p:pic>
    </p:spTree>
    <p:extLst>
      <p:ext uri="{BB962C8B-B14F-4D97-AF65-F5344CB8AC3E}">
        <p14:creationId xmlns:p14="http://schemas.microsoft.com/office/powerpoint/2010/main" val="3143998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Speaker_2">
    <p:bg>
      <p:bgPr>
        <a:solidFill>
          <a:schemeClr val="bg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2C73BFA-B70C-477F-EF13-729539E27CB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42612" t="12210" r="14437" b="12837"/>
          <a:stretch/>
        </p:blipFill>
        <p:spPr>
          <a:xfrm>
            <a:off x="7734150" y="1182539"/>
            <a:ext cx="3567993" cy="3576793"/>
          </a:xfrm>
          <a:prstGeom prst="rect">
            <a:avLst/>
          </a:prstGeom>
        </p:spPr>
      </p:pic>
      <p:sp>
        <p:nvSpPr>
          <p:cNvPr id="2" name="Title 1">
            <a:extLst>
              <a:ext uri="{FF2B5EF4-FFF2-40B4-BE49-F238E27FC236}">
                <a16:creationId xmlns:a16="http://schemas.microsoft.com/office/drawing/2014/main" id="{31D55E47-4DBE-46C5-AA1D-6AC25D117460}"/>
              </a:ext>
            </a:extLst>
          </p:cNvPr>
          <p:cNvSpPr>
            <a:spLocks noGrp="1"/>
          </p:cNvSpPr>
          <p:nvPr>
            <p:ph type="title" hasCustomPrompt="1"/>
          </p:nvPr>
        </p:nvSpPr>
        <p:spPr>
          <a:xfrm>
            <a:off x="762000" y="1600200"/>
            <a:ext cx="256032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3200" b="1" i="0" kern="1200" baseline="0" dirty="0">
                <a:solidFill>
                  <a:schemeClr val="tx1"/>
                </a:solidFill>
                <a:latin typeface="Oracle Sans Tab" panose="020B0503020204020204" pitchFamily="34" charset="0"/>
                <a:ea typeface="+mj-ea"/>
                <a:cs typeface="+mj-cs"/>
              </a:defRPr>
            </a:lvl1pPr>
          </a:lstStyle>
          <a:p>
            <a:pPr marL="0" lvl="0">
              <a:lnSpc>
                <a:spcPct val="100000"/>
              </a:lnSpc>
            </a:pPr>
            <a:r>
              <a:rPr lang="en-US" dirty="0"/>
              <a:t>Speakers</a:t>
            </a: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4446925" y="1548702"/>
            <a:ext cx="2743200" cy="2743200"/>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4166157" y="4636935"/>
            <a:ext cx="3227832" cy="365125"/>
          </a:xfrm>
        </p:spPr>
        <p:txBody>
          <a:bodyPr vert="horz" lIns="0" tIns="0" rIns="0" bIns="0" rtlCol="0" anchor="t" anchorCtr="0">
            <a:noAutofit/>
          </a:bodyPr>
          <a:lstStyle>
            <a:lvl1pPr algn="ctr">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4166157" y="5001040"/>
            <a:ext cx="3227832" cy="365125"/>
          </a:xfrm>
        </p:spPr>
        <p:txBody>
          <a:bodyPr vert="horz" lIns="0" tIns="0" rIns="0" bIns="0" rtlCol="0" anchor="t" anchorCtr="0">
            <a:noAutofit/>
          </a:bodyPr>
          <a:lstStyle>
            <a:lvl1pPr algn="ctr">
              <a:lnSpc>
                <a:spcPct val="100000"/>
              </a:lnSpc>
              <a:defRPr lang="en-US" sz="16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7" name="Picture Placeholder 4">
            <a:extLst>
              <a:ext uri="{FF2B5EF4-FFF2-40B4-BE49-F238E27FC236}">
                <a16:creationId xmlns:a16="http://schemas.microsoft.com/office/drawing/2014/main" id="{AD80FD35-1640-4598-BFDA-3E05A9FCEBBE}"/>
              </a:ext>
            </a:extLst>
          </p:cNvPr>
          <p:cNvSpPr>
            <a:spLocks noGrp="1"/>
          </p:cNvSpPr>
          <p:nvPr>
            <p:ph type="pic" sz="quarter" idx="19"/>
          </p:nvPr>
        </p:nvSpPr>
        <p:spPr>
          <a:xfrm>
            <a:off x="8157472" y="1599336"/>
            <a:ext cx="2743200" cy="2743200"/>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21" name="Text Placeholder 33">
            <a:extLst>
              <a:ext uri="{FF2B5EF4-FFF2-40B4-BE49-F238E27FC236}">
                <a16:creationId xmlns:a16="http://schemas.microsoft.com/office/drawing/2014/main" id="{AF0CFD6E-C443-4D08-B5C0-973C8F72617B}"/>
              </a:ext>
            </a:extLst>
          </p:cNvPr>
          <p:cNvSpPr>
            <a:spLocks noGrp="1"/>
          </p:cNvSpPr>
          <p:nvPr>
            <p:ph type="body" sz="quarter" idx="20" hasCustomPrompt="1"/>
          </p:nvPr>
        </p:nvSpPr>
        <p:spPr>
          <a:xfrm>
            <a:off x="7915156" y="4636935"/>
            <a:ext cx="3227832" cy="365125"/>
          </a:xfrm>
        </p:spPr>
        <p:txBody>
          <a:bodyPr vert="horz" lIns="0" tIns="0" rIns="0" bIns="0" rtlCol="0" anchor="t" anchorCtr="0">
            <a:noAutofit/>
          </a:bodyPr>
          <a:lstStyle>
            <a:lvl1pPr algn="ctr">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25" name="Text Placeholder 33">
            <a:extLst>
              <a:ext uri="{FF2B5EF4-FFF2-40B4-BE49-F238E27FC236}">
                <a16:creationId xmlns:a16="http://schemas.microsoft.com/office/drawing/2014/main" id="{F3C3D640-B9ED-4162-9C4F-0F9F774E639B}"/>
              </a:ext>
            </a:extLst>
          </p:cNvPr>
          <p:cNvSpPr>
            <a:spLocks noGrp="1"/>
          </p:cNvSpPr>
          <p:nvPr>
            <p:ph type="body" sz="quarter" idx="21" hasCustomPrompt="1"/>
          </p:nvPr>
        </p:nvSpPr>
        <p:spPr>
          <a:xfrm>
            <a:off x="7915156" y="5001040"/>
            <a:ext cx="3227832" cy="365125"/>
          </a:xfrm>
        </p:spPr>
        <p:txBody>
          <a:bodyPr vert="horz" lIns="0" tIns="0" rIns="0" bIns="0" rtlCol="0" anchor="t" anchorCtr="0">
            <a:noAutofit/>
          </a:bodyPr>
          <a:lstStyle>
            <a:lvl1pPr algn="ctr">
              <a:lnSpc>
                <a:spcPct val="100000"/>
              </a:lnSpc>
              <a:defRPr lang="en-US" sz="16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3" name="Slide Number Placeholder 7">
            <a:extLst>
              <a:ext uri="{FF2B5EF4-FFF2-40B4-BE49-F238E27FC236}">
                <a16:creationId xmlns:a16="http://schemas.microsoft.com/office/drawing/2014/main" id="{90537780-8302-81C2-C045-4F2DEDF594EF}"/>
              </a:ext>
            </a:extLst>
          </p:cNvPr>
          <p:cNvSpPr>
            <a:spLocks noGrp="1"/>
          </p:cNvSpPr>
          <p:nvPr>
            <p:ph type="sldNum" sz="quarter" idx="17"/>
          </p:nvPr>
        </p:nvSpPr>
        <p:spPr>
          <a:xfrm>
            <a:off x="762000" y="6423660"/>
            <a:ext cx="365760" cy="365760"/>
          </a:xfrm>
        </p:spPr>
        <p:txBody>
          <a:bodyPr/>
          <a:lstStyle>
            <a:lvl1pPr>
              <a:defRPr sz="800">
                <a:solidFill>
                  <a:srgbClr val="AEA8A2"/>
                </a:solidFill>
                <a:latin typeface="+mn-lt"/>
              </a:defRPr>
            </a:lvl1pPr>
          </a:lstStyle>
          <a:p>
            <a:fld id="{345D60D9-5372-5F40-9443-0F9AE5BDC3C8}" type="slidenum">
              <a:rPr lang="en-US" smtClean="0"/>
              <a:pPr/>
              <a:t>‹#›</a:t>
            </a:fld>
            <a:endParaRPr lang="en-US" dirty="0"/>
          </a:p>
        </p:txBody>
      </p:sp>
      <p:sp>
        <p:nvSpPr>
          <p:cNvPr id="4" name="Footer Placeholder 6">
            <a:extLst>
              <a:ext uri="{FF2B5EF4-FFF2-40B4-BE49-F238E27FC236}">
                <a16:creationId xmlns:a16="http://schemas.microsoft.com/office/drawing/2014/main" id="{A92B0D41-4168-EC0C-ADF5-AC9E34B1653B}"/>
              </a:ext>
            </a:extLst>
          </p:cNvPr>
          <p:cNvSpPr>
            <a:spLocks noGrp="1"/>
          </p:cNvSpPr>
          <p:nvPr>
            <p:ph type="ftr" sz="quarter" idx="16"/>
          </p:nvPr>
        </p:nvSpPr>
        <p:spPr>
          <a:xfrm>
            <a:off x="1127759" y="6423978"/>
            <a:ext cx="5745379" cy="365125"/>
          </a:xfrm>
        </p:spPr>
        <p:txBody>
          <a:bodyPr/>
          <a:lstStyle>
            <a:lvl1pPr>
              <a:defRPr sz="800">
                <a:solidFill>
                  <a:srgbClr val="AEA8A2"/>
                </a:solidFill>
                <a:latin typeface="+mn-lt"/>
              </a:defRPr>
            </a:lvl1p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D753EE4A-4B0D-E70D-3900-1851E13A291D}"/>
              </a:ext>
            </a:extLst>
          </p:cNvPr>
          <p:cNvSpPr>
            <a:spLocks noGrp="1"/>
          </p:cNvSpPr>
          <p:nvPr>
            <p:ph type="dt" sz="half" idx="15"/>
          </p:nvPr>
        </p:nvSpPr>
        <p:spPr>
          <a:xfrm>
            <a:off x="6873138" y="6425604"/>
            <a:ext cx="2743200" cy="363500"/>
          </a:xfrm>
        </p:spPr>
        <p:txBody>
          <a:bodyPr/>
          <a:lstStyle>
            <a:lvl1pPr>
              <a:defRPr sz="800">
                <a:solidFill>
                  <a:srgbClr val="AEA8A2"/>
                </a:solidFill>
                <a:latin typeface="+mn-lt"/>
              </a:defRPr>
            </a:lvl1pPr>
          </a:lstStyle>
          <a:p>
            <a:r>
              <a:rPr lang="en-IN"/>
              <a:t>[Date]</a:t>
            </a:r>
            <a:endParaRPr lang="en-US" dirty="0"/>
          </a:p>
        </p:txBody>
      </p:sp>
      <p:pic>
        <p:nvPicPr>
          <p:cNvPr id="6" name="Graphic 5">
            <a:extLst>
              <a:ext uri="{FF2B5EF4-FFF2-40B4-BE49-F238E27FC236}">
                <a16:creationId xmlns:a16="http://schemas.microsoft.com/office/drawing/2014/main" id="{1943D0D1-946F-4723-614F-CF829E9EEAB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42612" t="12210" r="14437" b="12837"/>
          <a:stretch/>
        </p:blipFill>
        <p:spPr>
          <a:xfrm>
            <a:off x="4034529" y="1131906"/>
            <a:ext cx="3567993" cy="3576793"/>
          </a:xfrm>
          <a:prstGeom prst="rect">
            <a:avLst/>
          </a:prstGeom>
        </p:spPr>
      </p:pic>
      <p:pic>
        <p:nvPicPr>
          <p:cNvPr id="7" name="Graphic 6">
            <a:extLst>
              <a:ext uri="{FF2B5EF4-FFF2-40B4-BE49-F238E27FC236}">
                <a16:creationId xmlns:a16="http://schemas.microsoft.com/office/drawing/2014/main" id="{ED42CB43-1A0E-3C4A-C00F-67CD75B1003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42612" t="12210" r="14437" b="12837"/>
          <a:stretch/>
        </p:blipFill>
        <p:spPr>
          <a:xfrm>
            <a:off x="7734150" y="1182539"/>
            <a:ext cx="3567993" cy="3576793"/>
          </a:xfrm>
          <a:prstGeom prst="rect">
            <a:avLst/>
          </a:prstGeom>
        </p:spPr>
      </p:pic>
      <p:pic>
        <p:nvPicPr>
          <p:cNvPr id="9" name="Graphic 8">
            <a:extLst>
              <a:ext uri="{FF2B5EF4-FFF2-40B4-BE49-F238E27FC236}">
                <a16:creationId xmlns:a16="http://schemas.microsoft.com/office/drawing/2014/main" id="{7304649C-E4BC-BDF1-CF3A-59AA57C080F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42612" t="12210" r="14437" b="12837"/>
          <a:stretch/>
        </p:blipFill>
        <p:spPr>
          <a:xfrm>
            <a:off x="4034529" y="1131906"/>
            <a:ext cx="3567993" cy="3576793"/>
          </a:xfrm>
          <a:prstGeom prst="rect">
            <a:avLst/>
          </a:prstGeom>
        </p:spPr>
      </p:pic>
    </p:spTree>
    <p:extLst>
      <p:ext uri="{BB962C8B-B14F-4D97-AF65-F5344CB8AC3E}">
        <p14:creationId xmlns:p14="http://schemas.microsoft.com/office/powerpoint/2010/main" val="11776429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Speaker_3">
    <p:bg>
      <p:bgPr>
        <a:solidFill>
          <a:schemeClr val="bg2"/>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61107A6-7831-4EC7-8264-2809B94682DD}"/>
              </a:ext>
            </a:extLst>
          </p:cNvPr>
          <p:cNvSpPr>
            <a:spLocks noGrp="1"/>
          </p:cNvSpPr>
          <p:nvPr>
            <p:ph type="title" hasCustomPrompt="1"/>
          </p:nvPr>
        </p:nvSpPr>
        <p:spPr>
          <a:xfrm>
            <a:off x="762000" y="1600200"/>
            <a:ext cx="320040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3200" b="1" i="0" kern="1200" baseline="0" dirty="0">
                <a:solidFill>
                  <a:schemeClr val="tx1"/>
                </a:solidFill>
                <a:latin typeface="Oracle Sans Tab" panose="020B0503020204020204" pitchFamily="34" charset="0"/>
                <a:ea typeface="+mj-ea"/>
                <a:cs typeface="+mj-cs"/>
              </a:defRPr>
            </a:lvl1pPr>
          </a:lstStyle>
          <a:p>
            <a:pPr marL="0" lvl="0">
              <a:lnSpc>
                <a:spcPct val="100000"/>
              </a:lnSpc>
            </a:pPr>
            <a:r>
              <a:rPr lang="en-US" dirty="0"/>
              <a:t>Speakers</a:t>
            </a:r>
          </a:p>
        </p:txBody>
      </p:sp>
      <p:sp>
        <p:nvSpPr>
          <p:cNvPr id="19" name="Picture Placeholder 4">
            <a:extLst>
              <a:ext uri="{FF2B5EF4-FFF2-40B4-BE49-F238E27FC236}">
                <a16:creationId xmlns:a16="http://schemas.microsoft.com/office/drawing/2014/main" id="{DEEA7EE7-413E-4F05-94D2-2DA6180164CA}"/>
              </a:ext>
            </a:extLst>
          </p:cNvPr>
          <p:cNvSpPr>
            <a:spLocks noGrp="1" noChangeAspect="1"/>
          </p:cNvSpPr>
          <p:nvPr>
            <p:ph type="pic" sz="quarter" idx="10"/>
          </p:nvPr>
        </p:nvSpPr>
        <p:spPr>
          <a:xfrm>
            <a:off x="6832060" y="502952"/>
            <a:ext cx="2011680" cy="2011680"/>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653752" y="2682622"/>
            <a:ext cx="2368296" cy="31244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653752" y="3011421"/>
            <a:ext cx="2368296" cy="278431"/>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31" name="Picture Placeholder 4">
            <a:extLst>
              <a:ext uri="{FF2B5EF4-FFF2-40B4-BE49-F238E27FC236}">
                <a16:creationId xmlns:a16="http://schemas.microsoft.com/office/drawing/2014/main" id="{FDC25F51-F732-4DED-B41F-218C4B09A992}"/>
              </a:ext>
            </a:extLst>
          </p:cNvPr>
          <p:cNvSpPr>
            <a:spLocks noGrp="1" noChangeAspect="1"/>
          </p:cNvSpPr>
          <p:nvPr>
            <p:ph type="pic" sz="quarter" idx="28"/>
          </p:nvPr>
        </p:nvSpPr>
        <p:spPr>
          <a:xfrm>
            <a:off x="4463764" y="2868976"/>
            <a:ext cx="2011680" cy="2011680"/>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33" name="Text Placeholder 33">
            <a:extLst>
              <a:ext uri="{FF2B5EF4-FFF2-40B4-BE49-F238E27FC236}">
                <a16:creationId xmlns:a16="http://schemas.microsoft.com/office/drawing/2014/main" id="{D1B52A4B-0972-4F91-92C6-8090BEF5CCCB}"/>
              </a:ext>
            </a:extLst>
          </p:cNvPr>
          <p:cNvSpPr>
            <a:spLocks noGrp="1"/>
          </p:cNvSpPr>
          <p:nvPr>
            <p:ph type="body" sz="quarter" idx="29" hasCustomPrompt="1"/>
          </p:nvPr>
        </p:nvSpPr>
        <p:spPr>
          <a:xfrm>
            <a:off x="4285456" y="5021187"/>
            <a:ext cx="2368296" cy="31244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4" name="Text Placeholder 33">
            <a:extLst>
              <a:ext uri="{FF2B5EF4-FFF2-40B4-BE49-F238E27FC236}">
                <a16:creationId xmlns:a16="http://schemas.microsoft.com/office/drawing/2014/main" id="{D6D713D8-07E2-4DC7-808A-1A9CD0EBCC6B}"/>
              </a:ext>
            </a:extLst>
          </p:cNvPr>
          <p:cNvSpPr>
            <a:spLocks noGrp="1"/>
          </p:cNvSpPr>
          <p:nvPr>
            <p:ph type="body" sz="quarter" idx="30" hasCustomPrompt="1"/>
          </p:nvPr>
        </p:nvSpPr>
        <p:spPr>
          <a:xfrm>
            <a:off x="4285456" y="5349986"/>
            <a:ext cx="2368296" cy="278431"/>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35" name="Picture Placeholder 4">
            <a:extLst>
              <a:ext uri="{FF2B5EF4-FFF2-40B4-BE49-F238E27FC236}">
                <a16:creationId xmlns:a16="http://schemas.microsoft.com/office/drawing/2014/main" id="{D54CB0FE-E711-41BE-AE1E-539BC7B7761E}"/>
              </a:ext>
            </a:extLst>
          </p:cNvPr>
          <p:cNvSpPr>
            <a:spLocks noGrp="1" noChangeAspect="1"/>
          </p:cNvSpPr>
          <p:nvPr>
            <p:ph type="pic" sz="quarter" idx="31"/>
          </p:nvPr>
        </p:nvSpPr>
        <p:spPr>
          <a:xfrm>
            <a:off x="9593466" y="2868976"/>
            <a:ext cx="2011680" cy="2011680"/>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36" name="Text Placeholder 33">
            <a:extLst>
              <a:ext uri="{FF2B5EF4-FFF2-40B4-BE49-F238E27FC236}">
                <a16:creationId xmlns:a16="http://schemas.microsoft.com/office/drawing/2014/main" id="{C9D94F0F-A124-427C-8B51-4EA7A2DA41ED}"/>
              </a:ext>
            </a:extLst>
          </p:cNvPr>
          <p:cNvSpPr>
            <a:spLocks noGrp="1"/>
          </p:cNvSpPr>
          <p:nvPr>
            <p:ph type="body" sz="quarter" idx="32" hasCustomPrompt="1"/>
          </p:nvPr>
        </p:nvSpPr>
        <p:spPr>
          <a:xfrm>
            <a:off x="9415158" y="5018407"/>
            <a:ext cx="2368296" cy="31244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9" name="Text Placeholder 33">
            <a:extLst>
              <a:ext uri="{FF2B5EF4-FFF2-40B4-BE49-F238E27FC236}">
                <a16:creationId xmlns:a16="http://schemas.microsoft.com/office/drawing/2014/main" id="{D51FC9E3-DCC2-4D0A-80C8-4CB3924EC6CD}"/>
              </a:ext>
            </a:extLst>
          </p:cNvPr>
          <p:cNvSpPr>
            <a:spLocks noGrp="1"/>
          </p:cNvSpPr>
          <p:nvPr>
            <p:ph type="body" sz="quarter" idx="33" hasCustomPrompt="1"/>
          </p:nvPr>
        </p:nvSpPr>
        <p:spPr>
          <a:xfrm>
            <a:off x="9415158" y="5347206"/>
            <a:ext cx="2368296" cy="278431"/>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2" name="Slide Number Placeholder 7">
            <a:extLst>
              <a:ext uri="{FF2B5EF4-FFF2-40B4-BE49-F238E27FC236}">
                <a16:creationId xmlns:a16="http://schemas.microsoft.com/office/drawing/2014/main" id="{9551C7D5-93CF-BA74-CCF0-4136B0743763}"/>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3" name="Footer Placeholder 6">
            <a:extLst>
              <a:ext uri="{FF2B5EF4-FFF2-40B4-BE49-F238E27FC236}">
                <a16:creationId xmlns:a16="http://schemas.microsoft.com/office/drawing/2014/main" id="{5C84E735-4FBC-11F2-537D-944E6BCA9E45}"/>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4" name="Date Placeholder 4">
            <a:extLst>
              <a:ext uri="{FF2B5EF4-FFF2-40B4-BE49-F238E27FC236}">
                <a16:creationId xmlns:a16="http://schemas.microsoft.com/office/drawing/2014/main" id="{C254BE3A-04D0-D60F-3E47-CF743F973705}"/>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33516320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7362" userDrawn="1">
          <p15:clr>
            <a:srgbClr val="FBAE40"/>
          </p15:clr>
        </p15:guide>
        <p15:guide id="4" pos="5676" userDrawn="1">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Speaker_4">
    <p:bg>
      <p:bgPr>
        <a:solidFill>
          <a:schemeClr val="bg2"/>
        </a:solidFill>
        <a:effectLst/>
      </p:bgPr>
    </p:bg>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D59539A-0265-4CF1-A242-1D32DF1299D9}"/>
              </a:ext>
            </a:extLst>
          </p:cNvPr>
          <p:cNvSpPr>
            <a:spLocks noGrp="1"/>
          </p:cNvSpPr>
          <p:nvPr>
            <p:ph type="title" hasCustomPrompt="1"/>
          </p:nvPr>
        </p:nvSpPr>
        <p:spPr>
          <a:xfrm>
            <a:off x="761998" y="1600200"/>
            <a:ext cx="347472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3200" b="1" i="0" kern="1200" baseline="0" dirty="0">
                <a:solidFill>
                  <a:schemeClr val="tx1"/>
                </a:solidFill>
                <a:latin typeface="Oracle Sans Tab" panose="020B0503020204020204" pitchFamily="34" charset="0"/>
                <a:ea typeface="+mj-ea"/>
                <a:cs typeface="+mj-cs"/>
              </a:defRPr>
            </a:lvl1pPr>
          </a:lstStyle>
          <a:p>
            <a:pPr marL="0" lvl="0">
              <a:lnSpc>
                <a:spcPct val="100000"/>
              </a:lnSpc>
            </a:pPr>
            <a:r>
              <a:rPr lang="en-US" dirty="0"/>
              <a:t>Speakers</a:t>
            </a:r>
          </a:p>
        </p:txBody>
      </p:sp>
      <p:sp>
        <p:nvSpPr>
          <p:cNvPr id="19" name="Picture Placeholder 4">
            <a:extLst>
              <a:ext uri="{FF2B5EF4-FFF2-40B4-BE49-F238E27FC236}">
                <a16:creationId xmlns:a16="http://schemas.microsoft.com/office/drawing/2014/main" id="{DEEA7EE7-413E-4F05-94D2-2DA6180164CA}"/>
              </a:ext>
            </a:extLst>
          </p:cNvPr>
          <p:cNvSpPr>
            <a:spLocks noGrp="1" noChangeAspect="1"/>
          </p:cNvSpPr>
          <p:nvPr>
            <p:ph type="pic" sz="quarter" idx="10"/>
          </p:nvPr>
        </p:nvSpPr>
        <p:spPr>
          <a:xfrm>
            <a:off x="6285744" y="594391"/>
            <a:ext cx="1553265" cy="1554480"/>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102256" y="2288684"/>
            <a:ext cx="1920240" cy="29806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102256" y="2636490"/>
            <a:ext cx="1920240" cy="248992"/>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50" name="Picture Placeholder 4">
            <a:extLst>
              <a:ext uri="{FF2B5EF4-FFF2-40B4-BE49-F238E27FC236}">
                <a16:creationId xmlns:a16="http://schemas.microsoft.com/office/drawing/2014/main" id="{13E21815-6A02-4A6A-80C9-0617BE9066A4}"/>
              </a:ext>
            </a:extLst>
          </p:cNvPr>
          <p:cNvSpPr>
            <a:spLocks noGrp="1" noChangeAspect="1"/>
          </p:cNvSpPr>
          <p:nvPr>
            <p:ph type="pic" sz="quarter" idx="16"/>
          </p:nvPr>
        </p:nvSpPr>
        <p:spPr>
          <a:xfrm>
            <a:off x="9096824" y="594391"/>
            <a:ext cx="1553265" cy="1554480"/>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22" name="Text Placeholder 33">
            <a:extLst>
              <a:ext uri="{FF2B5EF4-FFF2-40B4-BE49-F238E27FC236}">
                <a16:creationId xmlns:a16="http://schemas.microsoft.com/office/drawing/2014/main" id="{B1E285A0-A2E7-DE49-A7D9-B15F13096B4D}"/>
              </a:ext>
            </a:extLst>
          </p:cNvPr>
          <p:cNvSpPr>
            <a:spLocks noGrp="1"/>
          </p:cNvSpPr>
          <p:nvPr>
            <p:ph type="body" sz="quarter" idx="23" hasCustomPrompt="1"/>
          </p:nvPr>
        </p:nvSpPr>
        <p:spPr>
          <a:xfrm>
            <a:off x="8913336" y="2288684"/>
            <a:ext cx="1920240" cy="29806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23" name="Text Placeholder 33">
            <a:extLst>
              <a:ext uri="{FF2B5EF4-FFF2-40B4-BE49-F238E27FC236}">
                <a16:creationId xmlns:a16="http://schemas.microsoft.com/office/drawing/2014/main" id="{824EDADA-2643-C24E-A532-5AF7FDEFBB0A}"/>
              </a:ext>
            </a:extLst>
          </p:cNvPr>
          <p:cNvSpPr>
            <a:spLocks noGrp="1"/>
          </p:cNvSpPr>
          <p:nvPr>
            <p:ph type="body" sz="quarter" idx="24" hasCustomPrompt="1"/>
          </p:nvPr>
        </p:nvSpPr>
        <p:spPr>
          <a:xfrm>
            <a:off x="8913336" y="2636490"/>
            <a:ext cx="1920240" cy="248992"/>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30" name="Picture Placeholder 4">
            <a:extLst>
              <a:ext uri="{FF2B5EF4-FFF2-40B4-BE49-F238E27FC236}">
                <a16:creationId xmlns:a16="http://schemas.microsoft.com/office/drawing/2014/main" id="{EFC6E2D0-3B2A-2942-B1BA-2FB20BD0EEC6}"/>
              </a:ext>
            </a:extLst>
          </p:cNvPr>
          <p:cNvSpPr>
            <a:spLocks noGrp="1" noChangeAspect="1"/>
          </p:cNvSpPr>
          <p:nvPr>
            <p:ph type="pic" sz="quarter" idx="27"/>
          </p:nvPr>
        </p:nvSpPr>
        <p:spPr>
          <a:xfrm>
            <a:off x="6285744" y="3429000"/>
            <a:ext cx="1553265" cy="1554480"/>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28" name="Text Placeholder 33">
            <a:extLst>
              <a:ext uri="{FF2B5EF4-FFF2-40B4-BE49-F238E27FC236}">
                <a16:creationId xmlns:a16="http://schemas.microsoft.com/office/drawing/2014/main" id="{C58C0826-10EF-F849-A3C1-413E3484114A}"/>
              </a:ext>
            </a:extLst>
          </p:cNvPr>
          <p:cNvSpPr>
            <a:spLocks noGrp="1"/>
          </p:cNvSpPr>
          <p:nvPr>
            <p:ph type="body" sz="quarter" idx="25" hasCustomPrompt="1"/>
          </p:nvPr>
        </p:nvSpPr>
        <p:spPr>
          <a:xfrm>
            <a:off x="6102256" y="5146172"/>
            <a:ext cx="1920240" cy="29806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29" name="Text Placeholder 33">
            <a:extLst>
              <a:ext uri="{FF2B5EF4-FFF2-40B4-BE49-F238E27FC236}">
                <a16:creationId xmlns:a16="http://schemas.microsoft.com/office/drawing/2014/main" id="{31FE92C1-9507-1C45-8CA1-FA2A0EA3FCED}"/>
              </a:ext>
            </a:extLst>
          </p:cNvPr>
          <p:cNvSpPr>
            <a:spLocks noGrp="1"/>
          </p:cNvSpPr>
          <p:nvPr>
            <p:ph type="body" sz="quarter" idx="26" hasCustomPrompt="1"/>
          </p:nvPr>
        </p:nvSpPr>
        <p:spPr>
          <a:xfrm>
            <a:off x="6102256" y="5493978"/>
            <a:ext cx="1920240" cy="248992"/>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31" name="Picture Placeholder 4">
            <a:extLst>
              <a:ext uri="{FF2B5EF4-FFF2-40B4-BE49-F238E27FC236}">
                <a16:creationId xmlns:a16="http://schemas.microsoft.com/office/drawing/2014/main" id="{ED40B0E3-F4BB-EC49-8D7A-713B54016EEA}"/>
              </a:ext>
            </a:extLst>
          </p:cNvPr>
          <p:cNvSpPr>
            <a:spLocks noGrp="1" noChangeAspect="1"/>
          </p:cNvSpPr>
          <p:nvPr>
            <p:ph type="pic" sz="quarter" idx="28"/>
          </p:nvPr>
        </p:nvSpPr>
        <p:spPr>
          <a:xfrm>
            <a:off x="9096824" y="3429000"/>
            <a:ext cx="1553265" cy="1554480"/>
          </a:xfrm>
          <a:prstGeom prst="ellipse">
            <a:avLst/>
          </a:prstGeom>
        </p:spPr>
        <p:txBody>
          <a:bodyPr/>
          <a:lstStyle>
            <a:lvl1pPr algn="ctr">
              <a:defRPr>
                <a:solidFill>
                  <a:schemeClr val="tx1"/>
                </a:solidFill>
              </a:defRPr>
            </a:lvl1pPr>
          </a:lstStyle>
          <a:p>
            <a:r>
              <a:rPr lang="en-GB"/>
              <a:t>Click icon to add picture</a:t>
            </a:r>
            <a:endParaRPr lang="en-US"/>
          </a:p>
        </p:txBody>
      </p:sp>
      <p:sp>
        <p:nvSpPr>
          <p:cNvPr id="32" name="Text Placeholder 33">
            <a:extLst>
              <a:ext uri="{FF2B5EF4-FFF2-40B4-BE49-F238E27FC236}">
                <a16:creationId xmlns:a16="http://schemas.microsoft.com/office/drawing/2014/main" id="{75EA1EAA-9631-6446-9C35-80FDF680DE0B}"/>
              </a:ext>
            </a:extLst>
          </p:cNvPr>
          <p:cNvSpPr>
            <a:spLocks noGrp="1"/>
          </p:cNvSpPr>
          <p:nvPr>
            <p:ph type="body" sz="quarter" idx="29" hasCustomPrompt="1"/>
          </p:nvPr>
        </p:nvSpPr>
        <p:spPr>
          <a:xfrm>
            <a:off x="8913336" y="5146172"/>
            <a:ext cx="1920240" cy="29806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3" name="Text Placeholder 33">
            <a:extLst>
              <a:ext uri="{FF2B5EF4-FFF2-40B4-BE49-F238E27FC236}">
                <a16:creationId xmlns:a16="http://schemas.microsoft.com/office/drawing/2014/main" id="{D9FA6B46-487D-254B-8AB6-DCB6C449BF8B}"/>
              </a:ext>
            </a:extLst>
          </p:cNvPr>
          <p:cNvSpPr>
            <a:spLocks noGrp="1"/>
          </p:cNvSpPr>
          <p:nvPr>
            <p:ph type="body" sz="quarter" idx="30" hasCustomPrompt="1"/>
          </p:nvPr>
        </p:nvSpPr>
        <p:spPr>
          <a:xfrm>
            <a:off x="8913336" y="5493978"/>
            <a:ext cx="1920240" cy="248992"/>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2" name="Slide Number Placeholder 7">
            <a:extLst>
              <a:ext uri="{FF2B5EF4-FFF2-40B4-BE49-F238E27FC236}">
                <a16:creationId xmlns:a16="http://schemas.microsoft.com/office/drawing/2014/main" id="{6B2BB980-4E85-2D86-1EAC-45585EEE7C2C}"/>
              </a:ext>
            </a:extLst>
          </p:cNvPr>
          <p:cNvSpPr>
            <a:spLocks noGrp="1"/>
          </p:cNvSpPr>
          <p:nvPr>
            <p:ph type="sldNum" sz="quarter" idx="17"/>
          </p:nvPr>
        </p:nvSpPr>
        <p:spPr>
          <a:xfrm>
            <a:off x="762000" y="6423660"/>
            <a:ext cx="365760" cy="365760"/>
          </a:xfrm>
        </p:spPr>
        <p:txBody>
          <a:bodyPr/>
          <a:lstStyle>
            <a:lvl1pPr>
              <a:defRPr sz="800">
                <a:solidFill>
                  <a:srgbClr val="AEA8A2"/>
                </a:solidFill>
              </a:defRPr>
            </a:lvl1pPr>
          </a:lstStyle>
          <a:p>
            <a:fld id="{345D60D9-5372-5F40-9443-0F9AE5BDC3C8}" type="slidenum">
              <a:rPr lang="en-US" smtClean="0"/>
              <a:pPr/>
              <a:t>‹#›</a:t>
            </a:fld>
            <a:endParaRPr lang="en-US" dirty="0"/>
          </a:p>
        </p:txBody>
      </p:sp>
      <p:sp>
        <p:nvSpPr>
          <p:cNvPr id="3" name="Footer Placeholder 6">
            <a:extLst>
              <a:ext uri="{FF2B5EF4-FFF2-40B4-BE49-F238E27FC236}">
                <a16:creationId xmlns:a16="http://schemas.microsoft.com/office/drawing/2014/main" id="{B0DB2D8A-6704-C1D6-5725-30487909476A}"/>
              </a:ext>
            </a:extLst>
          </p:cNvPr>
          <p:cNvSpPr>
            <a:spLocks noGrp="1"/>
          </p:cNvSpPr>
          <p:nvPr>
            <p:ph type="ftr" sz="quarter" idx="31"/>
          </p:nvPr>
        </p:nvSpPr>
        <p:spPr>
          <a:xfrm>
            <a:off x="1127759" y="6423978"/>
            <a:ext cx="5745379" cy="365125"/>
          </a:xfrm>
        </p:spPr>
        <p:txBody>
          <a:bodyPr/>
          <a:lstStyle>
            <a:lvl1pPr>
              <a:defRPr sz="800">
                <a:solidFill>
                  <a:srgbClr val="AEA8A2"/>
                </a:solidFill>
                <a:latin typeface="+mn-lt"/>
              </a:defRPr>
            </a:lvl1pPr>
          </a:lstStyle>
          <a:p>
            <a:r>
              <a:rPr lang="en-US"/>
              <a:t>Copyright © 2026, Oracle and/or its affiliates</a:t>
            </a:r>
            <a:endParaRPr lang="en-US" dirty="0"/>
          </a:p>
        </p:txBody>
      </p:sp>
      <p:sp>
        <p:nvSpPr>
          <p:cNvPr id="4" name="Date Placeholder 4">
            <a:extLst>
              <a:ext uri="{FF2B5EF4-FFF2-40B4-BE49-F238E27FC236}">
                <a16:creationId xmlns:a16="http://schemas.microsoft.com/office/drawing/2014/main" id="{F6440522-CAB7-F461-F5BF-51C3530983D3}"/>
              </a:ext>
            </a:extLst>
          </p:cNvPr>
          <p:cNvSpPr>
            <a:spLocks noGrp="1"/>
          </p:cNvSpPr>
          <p:nvPr>
            <p:ph type="dt" sz="half" idx="15"/>
          </p:nvPr>
        </p:nvSpPr>
        <p:spPr>
          <a:xfrm>
            <a:off x="6873138" y="6425604"/>
            <a:ext cx="2743200" cy="363500"/>
          </a:xfrm>
        </p:spPr>
        <p:txBody>
          <a:bodyPr/>
          <a:lstStyle>
            <a:lvl1pPr>
              <a:defRPr sz="800">
                <a:solidFill>
                  <a:srgbClr val="AEA8A2"/>
                </a:solidFill>
              </a:defRPr>
            </a:lvl1pPr>
          </a:lstStyle>
          <a:p>
            <a:r>
              <a:rPr lang="en-IN"/>
              <a:t>[Date]</a:t>
            </a:r>
            <a:endParaRPr lang="en-US" dirty="0"/>
          </a:p>
        </p:txBody>
      </p:sp>
    </p:spTree>
    <p:extLst>
      <p:ext uri="{BB962C8B-B14F-4D97-AF65-F5344CB8AC3E}">
        <p14:creationId xmlns:p14="http://schemas.microsoft.com/office/powerpoint/2010/main" val="10816494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Speaker_6">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5C068A-F72E-87F3-36CA-42BEFF618047}"/>
              </a:ext>
            </a:extLst>
          </p:cNvPr>
          <p:cNvSpPr>
            <a:spLocks noGrp="1"/>
          </p:cNvSpPr>
          <p:nvPr>
            <p:ph type="title"/>
          </p:nvPr>
        </p:nvSpPr>
        <p:spPr/>
        <p:txBody>
          <a:bodyPr/>
          <a:lstStyle/>
          <a:p>
            <a:r>
              <a:rPr lang="en-GB"/>
              <a:t>Click to edit Master title style</a:t>
            </a:r>
            <a:endParaRPr lang="en-US" dirty="0"/>
          </a:p>
        </p:txBody>
      </p:sp>
      <p:sp>
        <p:nvSpPr>
          <p:cNvPr id="19" name="Picture 1">
            <a:extLst>
              <a:ext uri="{FF2B5EF4-FFF2-40B4-BE49-F238E27FC236}">
                <a16:creationId xmlns:a16="http://schemas.microsoft.com/office/drawing/2014/main" id="{DEEA7EE7-413E-4F05-94D2-2DA6180164CA}"/>
              </a:ext>
            </a:extLst>
          </p:cNvPr>
          <p:cNvSpPr>
            <a:spLocks noGrp="1" noChangeAspect="1"/>
          </p:cNvSpPr>
          <p:nvPr>
            <p:ph type="pic" sz="quarter" idx="10"/>
          </p:nvPr>
        </p:nvSpPr>
        <p:spPr>
          <a:xfrm>
            <a:off x="768257" y="1259633"/>
            <a:ext cx="1370529" cy="137160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37" name="Name 1">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2438576" y="1667912"/>
            <a:ext cx="1920240" cy="298064"/>
          </a:xfrm>
        </p:spPr>
        <p:txBody>
          <a:bodyPr vert="horz" lIns="0" tIns="0" rIns="0" bIns="0" rtlCol="0" anchor="t" anchorCtr="0">
            <a:noAutofit/>
          </a:bodyPr>
          <a:lstStyle>
            <a:lvl1pPr algn="l">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Itle 1">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2438576" y="1983046"/>
            <a:ext cx="1920240" cy="248992"/>
          </a:xfrm>
        </p:spPr>
        <p:txBody>
          <a:bodyPr vert="horz" lIns="0" tIns="0" rIns="0" bIns="0" rtlCol="0" anchor="t" anchorCtr="0">
            <a:noAutofit/>
          </a:bodyPr>
          <a:lstStyle>
            <a:lvl1pPr algn="l">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88" name="Picture 2">
            <a:extLst>
              <a:ext uri="{FF2B5EF4-FFF2-40B4-BE49-F238E27FC236}">
                <a16:creationId xmlns:a16="http://schemas.microsoft.com/office/drawing/2014/main" id="{E87225CC-8F09-5A46-B785-5C244024F8BB}"/>
              </a:ext>
            </a:extLst>
          </p:cNvPr>
          <p:cNvSpPr>
            <a:spLocks noGrp="1" noChangeAspect="1"/>
          </p:cNvSpPr>
          <p:nvPr>
            <p:ph type="pic" sz="quarter" idx="38"/>
          </p:nvPr>
        </p:nvSpPr>
        <p:spPr>
          <a:xfrm>
            <a:off x="768257" y="2959714"/>
            <a:ext cx="1370529" cy="137160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89" name="Name 2">
            <a:extLst>
              <a:ext uri="{FF2B5EF4-FFF2-40B4-BE49-F238E27FC236}">
                <a16:creationId xmlns:a16="http://schemas.microsoft.com/office/drawing/2014/main" id="{213DB2F1-1A57-00A0-D060-4C9E8EA12AC0}"/>
              </a:ext>
            </a:extLst>
          </p:cNvPr>
          <p:cNvSpPr>
            <a:spLocks noGrp="1"/>
          </p:cNvSpPr>
          <p:nvPr>
            <p:ph type="body" sz="quarter" idx="39" hasCustomPrompt="1"/>
          </p:nvPr>
        </p:nvSpPr>
        <p:spPr>
          <a:xfrm>
            <a:off x="2438576" y="3371397"/>
            <a:ext cx="1920240" cy="298064"/>
          </a:xfrm>
        </p:spPr>
        <p:txBody>
          <a:bodyPr vert="horz" lIns="0" tIns="0" rIns="0" bIns="0" rtlCol="0" anchor="t" anchorCtr="0">
            <a:noAutofit/>
          </a:bodyPr>
          <a:lstStyle>
            <a:lvl1pPr algn="l">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90" name="Title 2">
            <a:extLst>
              <a:ext uri="{FF2B5EF4-FFF2-40B4-BE49-F238E27FC236}">
                <a16:creationId xmlns:a16="http://schemas.microsoft.com/office/drawing/2014/main" id="{6D7EA926-2CBE-46FC-736F-448E6E0788B4}"/>
              </a:ext>
            </a:extLst>
          </p:cNvPr>
          <p:cNvSpPr>
            <a:spLocks noGrp="1"/>
          </p:cNvSpPr>
          <p:nvPr>
            <p:ph type="body" sz="quarter" idx="40" hasCustomPrompt="1"/>
          </p:nvPr>
        </p:nvSpPr>
        <p:spPr>
          <a:xfrm>
            <a:off x="2438576" y="3675928"/>
            <a:ext cx="1920240" cy="248992"/>
          </a:xfrm>
        </p:spPr>
        <p:txBody>
          <a:bodyPr vert="horz" lIns="0" tIns="0" rIns="0" bIns="0" rtlCol="0" anchor="t" anchorCtr="0">
            <a:noAutofit/>
          </a:bodyPr>
          <a:lstStyle>
            <a:lvl1pPr algn="l">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82" name="Picture 3">
            <a:extLst>
              <a:ext uri="{FF2B5EF4-FFF2-40B4-BE49-F238E27FC236}">
                <a16:creationId xmlns:a16="http://schemas.microsoft.com/office/drawing/2014/main" id="{B9743AA0-6CB0-2E48-9ADB-1CC690E743B4}"/>
              </a:ext>
            </a:extLst>
          </p:cNvPr>
          <p:cNvSpPr>
            <a:spLocks noGrp="1" noChangeAspect="1"/>
          </p:cNvSpPr>
          <p:nvPr>
            <p:ph type="pic" sz="quarter" idx="32"/>
          </p:nvPr>
        </p:nvSpPr>
        <p:spPr>
          <a:xfrm>
            <a:off x="768257" y="4658530"/>
            <a:ext cx="1370529" cy="137160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83" name="Name 3">
            <a:extLst>
              <a:ext uri="{FF2B5EF4-FFF2-40B4-BE49-F238E27FC236}">
                <a16:creationId xmlns:a16="http://schemas.microsoft.com/office/drawing/2014/main" id="{7FE364B2-4B5D-0750-F686-7376A0054F8F}"/>
              </a:ext>
            </a:extLst>
          </p:cNvPr>
          <p:cNvSpPr>
            <a:spLocks noGrp="1"/>
          </p:cNvSpPr>
          <p:nvPr>
            <p:ph type="body" sz="quarter" idx="33" hasCustomPrompt="1"/>
          </p:nvPr>
        </p:nvSpPr>
        <p:spPr>
          <a:xfrm>
            <a:off x="2438576" y="5083641"/>
            <a:ext cx="1920240" cy="298064"/>
          </a:xfrm>
        </p:spPr>
        <p:txBody>
          <a:bodyPr vert="horz" lIns="0" tIns="0" rIns="0" bIns="0" rtlCol="0" anchor="t" anchorCtr="0">
            <a:noAutofit/>
          </a:bodyPr>
          <a:lstStyle>
            <a:lvl1pPr algn="l">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84" name="Name 3">
            <a:extLst>
              <a:ext uri="{FF2B5EF4-FFF2-40B4-BE49-F238E27FC236}">
                <a16:creationId xmlns:a16="http://schemas.microsoft.com/office/drawing/2014/main" id="{111F11BD-FB90-28F4-5BED-A457E1D33F32}"/>
              </a:ext>
            </a:extLst>
          </p:cNvPr>
          <p:cNvSpPr>
            <a:spLocks noGrp="1"/>
          </p:cNvSpPr>
          <p:nvPr>
            <p:ph type="body" sz="quarter" idx="34" hasCustomPrompt="1"/>
          </p:nvPr>
        </p:nvSpPr>
        <p:spPr>
          <a:xfrm>
            <a:off x="2438576" y="5388172"/>
            <a:ext cx="1920240" cy="246888"/>
          </a:xfrm>
        </p:spPr>
        <p:txBody>
          <a:bodyPr vert="horz" lIns="0" tIns="0" rIns="0" bIns="0" rtlCol="0" anchor="t" anchorCtr="0">
            <a:noAutofit/>
          </a:bodyPr>
          <a:lstStyle>
            <a:lvl1pPr algn="l">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91" name="Picture 4">
            <a:extLst>
              <a:ext uri="{FF2B5EF4-FFF2-40B4-BE49-F238E27FC236}">
                <a16:creationId xmlns:a16="http://schemas.microsoft.com/office/drawing/2014/main" id="{288C7677-74A4-87D5-B77D-03AC70679BAC}"/>
              </a:ext>
            </a:extLst>
          </p:cNvPr>
          <p:cNvSpPr>
            <a:spLocks noGrp="1" noChangeAspect="1"/>
          </p:cNvSpPr>
          <p:nvPr>
            <p:ph type="pic" sz="quarter" idx="41"/>
          </p:nvPr>
        </p:nvSpPr>
        <p:spPr>
          <a:xfrm>
            <a:off x="6379003" y="1259633"/>
            <a:ext cx="1370529" cy="137160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92" name="Name 4">
            <a:extLst>
              <a:ext uri="{FF2B5EF4-FFF2-40B4-BE49-F238E27FC236}">
                <a16:creationId xmlns:a16="http://schemas.microsoft.com/office/drawing/2014/main" id="{AF588FE9-35BC-F09C-55DF-26752ACAD486}"/>
              </a:ext>
            </a:extLst>
          </p:cNvPr>
          <p:cNvSpPr>
            <a:spLocks noGrp="1"/>
          </p:cNvSpPr>
          <p:nvPr>
            <p:ph type="body" sz="quarter" idx="42" hasCustomPrompt="1"/>
          </p:nvPr>
        </p:nvSpPr>
        <p:spPr>
          <a:xfrm>
            <a:off x="8037558" y="1667912"/>
            <a:ext cx="1920240" cy="298064"/>
          </a:xfrm>
        </p:spPr>
        <p:txBody>
          <a:bodyPr vert="horz" lIns="0" tIns="0" rIns="0" bIns="0" rtlCol="0" anchor="t" anchorCtr="0">
            <a:noAutofit/>
          </a:bodyPr>
          <a:lstStyle>
            <a:lvl1pPr algn="l">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93" name="Title 4">
            <a:extLst>
              <a:ext uri="{FF2B5EF4-FFF2-40B4-BE49-F238E27FC236}">
                <a16:creationId xmlns:a16="http://schemas.microsoft.com/office/drawing/2014/main" id="{BC8C5213-FFE9-AE65-FDE6-CBF115337B71}"/>
              </a:ext>
            </a:extLst>
          </p:cNvPr>
          <p:cNvSpPr>
            <a:spLocks noGrp="1"/>
          </p:cNvSpPr>
          <p:nvPr>
            <p:ph type="body" sz="quarter" idx="43" hasCustomPrompt="1"/>
          </p:nvPr>
        </p:nvSpPr>
        <p:spPr>
          <a:xfrm>
            <a:off x="8037558" y="1983046"/>
            <a:ext cx="1920240" cy="248992"/>
          </a:xfrm>
        </p:spPr>
        <p:txBody>
          <a:bodyPr vert="horz" lIns="0" tIns="0" rIns="0" bIns="0" rtlCol="0" anchor="t" anchorCtr="0">
            <a:noAutofit/>
          </a:bodyPr>
          <a:lstStyle>
            <a:lvl1pPr algn="l">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85" name="Picture 5">
            <a:extLst>
              <a:ext uri="{FF2B5EF4-FFF2-40B4-BE49-F238E27FC236}">
                <a16:creationId xmlns:a16="http://schemas.microsoft.com/office/drawing/2014/main" id="{25483374-F780-293B-7C18-D75F9FA05893}"/>
              </a:ext>
            </a:extLst>
          </p:cNvPr>
          <p:cNvSpPr>
            <a:spLocks noGrp="1" noChangeAspect="1"/>
          </p:cNvSpPr>
          <p:nvPr>
            <p:ph type="pic" sz="quarter" idx="35"/>
          </p:nvPr>
        </p:nvSpPr>
        <p:spPr>
          <a:xfrm>
            <a:off x="6379003" y="2959714"/>
            <a:ext cx="1370529" cy="137160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86" name="Name 5">
            <a:extLst>
              <a:ext uri="{FF2B5EF4-FFF2-40B4-BE49-F238E27FC236}">
                <a16:creationId xmlns:a16="http://schemas.microsoft.com/office/drawing/2014/main" id="{BF047364-28B8-1F30-EEEB-7B6E2368A6AB}"/>
              </a:ext>
            </a:extLst>
          </p:cNvPr>
          <p:cNvSpPr>
            <a:spLocks noGrp="1"/>
          </p:cNvSpPr>
          <p:nvPr>
            <p:ph type="body" sz="quarter" idx="36" hasCustomPrompt="1"/>
          </p:nvPr>
        </p:nvSpPr>
        <p:spPr>
          <a:xfrm>
            <a:off x="8037558" y="3355413"/>
            <a:ext cx="1920240" cy="298064"/>
          </a:xfrm>
        </p:spPr>
        <p:txBody>
          <a:bodyPr vert="horz" lIns="0" tIns="0" rIns="0" bIns="0" rtlCol="0" anchor="t" anchorCtr="0">
            <a:noAutofit/>
          </a:bodyPr>
          <a:lstStyle>
            <a:lvl1pPr algn="l">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87" name="Title 5">
            <a:extLst>
              <a:ext uri="{FF2B5EF4-FFF2-40B4-BE49-F238E27FC236}">
                <a16:creationId xmlns:a16="http://schemas.microsoft.com/office/drawing/2014/main" id="{09D55A0B-3944-9795-0EC9-244A2E8C0062}"/>
              </a:ext>
            </a:extLst>
          </p:cNvPr>
          <p:cNvSpPr>
            <a:spLocks noGrp="1"/>
          </p:cNvSpPr>
          <p:nvPr>
            <p:ph type="body" sz="quarter" idx="37" hasCustomPrompt="1"/>
          </p:nvPr>
        </p:nvSpPr>
        <p:spPr>
          <a:xfrm>
            <a:off x="8037558" y="3659944"/>
            <a:ext cx="1920240" cy="248992"/>
          </a:xfrm>
        </p:spPr>
        <p:txBody>
          <a:bodyPr vert="horz" lIns="0" tIns="0" rIns="0" bIns="0" rtlCol="0" anchor="t" anchorCtr="0">
            <a:noAutofit/>
          </a:bodyPr>
          <a:lstStyle>
            <a:lvl1pPr algn="l">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94" name="Picture 6">
            <a:extLst>
              <a:ext uri="{FF2B5EF4-FFF2-40B4-BE49-F238E27FC236}">
                <a16:creationId xmlns:a16="http://schemas.microsoft.com/office/drawing/2014/main" id="{C5596C01-BDD3-872C-1E20-6F26FD847F92}"/>
              </a:ext>
            </a:extLst>
          </p:cNvPr>
          <p:cNvSpPr>
            <a:spLocks noGrp="1" noChangeAspect="1"/>
          </p:cNvSpPr>
          <p:nvPr>
            <p:ph type="pic" sz="quarter" idx="44"/>
          </p:nvPr>
        </p:nvSpPr>
        <p:spPr>
          <a:xfrm>
            <a:off x="6379003" y="4658530"/>
            <a:ext cx="1370529" cy="137160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95" name="Name 6">
            <a:extLst>
              <a:ext uri="{FF2B5EF4-FFF2-40B4-BE49-F238E27FC236}">
                <a16:creationId xmlns:a16="http://schemas.microsoft.com/office/drawing/2014/main" id="{908A6C8C-55F0-CAFA-799F-1586491CE534}"/>
              </a:ext>
            </a:extLst>
          </p:cNvPr>
          <p:cNvSpPr>
            <a:spLocks noGrp="1"/>
          </p:cNvSpPr>
          <p:nvPr>
            <p:ph type="body" sz="quarter" idx="45" hasCustomPrompt="1"/>
          </p:nvPr>
        </p:nvSpPr>
        <p:spPr>
          <a:xfrm>
            <a:off x="8037558" y="5078984"/>
            <a:ext cx="1920240" cy="298064"/>
          </a:xfrm>
        </p:spPr>
        <p:txBody>
          <a:bodyPr vert="horz" lIns="0" tIns="0" rIns="0" bIns="0" rtlCol="0" anchor="t" anchorCtr="0">
            <a:noAutofit/>
          </a:bodyPr>
          <a:lstStyle>
            <a:lvl1pPr algn="l">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96" name="Name 7">
            <a:extLst>
              <a:ext uri="{FF2B5EF4-FFF2-40B4-BE49-F238E27FC236}">
                <a16:creationId xmlns:a16="http://schemas.microsoft.com/office/drawing/2014/main" id="{80B8C125-5BDD-9CC4-70C3-CBF897A29E80}"/>
              </a:ext>
            </a:extLst>
          </p:cNvPr>
          <p:cNvSpPr>
            <a:spLocks noGrp="1"/>
          </p:cNvSpPr>
          <p:nvPr>
            <p:ph type="body" sz="quarter" idx="46" hasCustomPrompt="1"/>
          </p:nvPr>
        </p:nvSpPr>
        <p:spPr>
          <a:xfrm>
            <a:off x="8037558" y="5383515"/>
            <a:ext cx="1920240" cy="248992"/>
          </a:xfrm>
        </p:spPr>
        <p:txBody>
          <a:bodyPr vert="horz" lIns="0" tIns="0" rIns="0" bIns="0" rtlCol="0" anchor="t" anchorCtr="0">
            <a:noAutofit/>
          </a:bodyPr>
          <a:lstStyle>
            <a:lvl1pPr algn="l">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2" name="Slide Number Placeholder 7">
            <a:extLst>
              <a:ext uri="{FF2B5EF4-FFF2-40B4-BE49-F238E27FC236}">
                <a16:creationId xmlns:a16="http://schemas.microsoft.com/office/drawing/2014/main" id="{6B2BB980-4E85-2D86-1EAC-45585EEE7C2C}"/>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3" name="Footer Placeholder 6">
            <a:extLst>
              <a:ext uri="{FF2B5EF4-FFF2-40B4-BE49-F238E27FC236}">
                <a16:creationId xmlns:a16="http://schemas.microsoft.com/office/drawing/2014/main" id="{B0DB2D8A-6704-C1D6-5725-30487909476A}"/>
              </a:ext>
            </a:extLst>
          </p:cNvPr>
          <p:cNvSpPr>
            <a:spLocks noGrp="1"/>
          </p:cNvSpPr>
          <p:nvPr>
            <p:ph type="ftr" sz="quarter" idx="31"/>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4" name="Date Placeholder 4">
            <a:extLst>
              <a:ext uri="{FF2B5EF4-FFF2-40B4-BE49-F238E27FC236}">
                <a16:creationId xmlns:a16="http://schemas.microsoft.com/office/drawing/2014/main" id="{F6440522-CAB7-F461-F5BF-51C3530983D3}"/>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14028702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ght - Divider">
    <p:bg>
      <p:bgRef idx="1001">
        <a:schemeClr val="bg2"/>
      </p:bgRef>
    </p:bg>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1789F089-C8C8-AD9E-8C9E-E12DE8E679BF}"/>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Cross-pillar, Industries, and General Divider Title</a:t>
            </a:r>
          </a:p>
        </p:txBody>
      </p:sp>
      <p:sp>
        <p:nvSpPr>
          <p:cNvPr id="10" name="Subhead">
            <a:extLst>
              <a:ext uri="{FF2B5EF4-FFF2-40B4-BE49-F238E27FC236}">
                <a16:creationId xmlns:a16="http://schemas.microsoft.com/office/drawing/2014/main" id="{7698EDA6-BDA7-E689-E9CF-BD4E37893702}"/>
              </a:ext>
            </a:extLst>
          </p:cNvPr>
          <p:cNvSpPr>
            <a:spLocks noGrp="1"/>
          </p:cNvSpPr>
          <p:nvPr>
            <p:ph type="body" sz="quarter" idx="33" hasCustomPrompt="1"/>
          </p:nvPr>
        </p:nvSpPr>
        <p:spPr>
          <a:xfrm>
            <a:off x="776689" y="4135193"/>
            <a:ext cx="621792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pic>
        <p:nvPicPr>
          <p:cNvPr id="15" name="Picture 14">
            <a:extLst>
              <a:ext uri="{FF2B5EF4-FFF2-40B4-BE49-F238E27FC236}">
                <a16:creationId xmlns:a16="http://schemas.microsoft.com/office/drawing/2014/main" id="{FB7783C8-17F8-DB45-1463-F645BB3FC44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l="44000"/>
          <a:stretch/>
        </p:blipFill>
        <p:spPr>
          <a:xfrm>
            <a:off x="5364488" y="0"/>
            <a:ext cx="6827512" cy="6858000"/>
          </a:xfrm>
          <a:prstGeom prst="rect">
            <a:avLst/>
          </a:prstGeom>
        </p:spPr>
      </p:pic>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a:xfrm>
            <a:off x="6873138" y="6905622"/>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93FBA7AF-1061-9E4C-9196-2D8F59748DFB}"/>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467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Speaker_10">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5C068A-F72E-87F3-36CA-42BEFF618047}"/>
              </a:ext>
            </a:extLst>
          </p:cNvPr>
          <p:cNvSpPr>
            <a:spLocks noGrp="1"/>
          </p:cNvSpPr>
          <p:nvPr>
            <p:ph type="title"/>
          </p:nvPr>
        </p:nvSpPr>
        <p:spPr/>
        <p:txBody>
          <a:bodyPr/>
          <a:lstStyle/>
          <a:p>
            <a:r>
              <a:rPr lang="en-GB"/>
              <a:t>Click to edit Master title style</a:t>
            </a:r>
            <a:endParaRPr lang="en-US"/>
          </a:p>
        </p:txBody>
      </p:sp>
      <p:sp>
        <p:nvSpPr>
          <p:cNvPr id="19" name="Picture 1">
            <a:extLst>
              <a:ext uri="{FF2B5EF4-FFF2-40B4-BE49-F238E27FC236}">
                <a16:creationId xmlns:a16="http://schemas.microsoft.com/office/drawing/2014/main" id="{DEEA7EE7-413E-4F05-94D2-2DA6180164CA}"/>
              </a:ext>
            </a:extLst>
          </p:cNvPr>
          <p:cNvSpPr>
            <a:spLocks noGrp="1" noChangeAspect="1"/>
          </p:cNvSpPr>
          <p:nvPr>
            <p:ph type="pic" sz="quarter" idx="10"/>
          </p:nvPr>
        </p:nvSpPr>
        <p:spPr>
          <a:xfrm>
            <a:off x="1112987" y="1494713"/>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37" name="Name 1">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701078" y="2726695"/>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itle 1">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701078" y="3031226"/>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52" name="Picture 2">
            <a:extLst>
              <a:ext uri="{FF2B5EF4-FFF2-40B4-BE49-F238E27FC236}">
                <a16:creationId xmlns:a16="http://schemas.microsoft.com/office/drawing/2014/main" id="{E3A8C480-E935-0DA4-A150-7A798552D69B}"/>
              </a:ext>
            </a:extLst>
          </p:cNvPr>
          <p:cNvSpPr>
            <a:spLocks noGrp="1" noChangeAspect="1"/>
          </p:cNvSpPr>
          <p:nvPr>
            <p:ph type="pic" sz="quarter" idx="32"/>
          </p:nvPr>
        </p:nvSpPr>
        <p:spPr>
          <a:xfrm>
            <a:off x="3398962" y="1494713"/>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53" name="Name 2">
            <a:extLst>
              <a:ext uri="{FF2B5EF4-FFF2-40B4-BE49-F238E27FC236}">
                <a16:creationId xmlns:a16="http://schemas.microsoft.com/office/drawing/2014/main" id="{D53E72DD-B667-6F64-FC11-B158256A1D6A}"/>
              </a:ext>
            </a:extLst>
          </p:cNvPr>
          <p:cNvSpPr>
            <a:spLocks noGrp="1"/>
          </p:cNvSpPr>
          <p:nvPr>
            <p:ph type="body" sz="quarter" idx="33" hasCustomPrompt="1"/>
          </p:nvPr>
        </p:nvSpPr>
        <p:spPr>
          <a:xfrm>
            <a:off x="2987053" y="2726695"/>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54" name="Title 2">
            <a:extLst>
              <a:ext uri="{FF2B5EF4-FFF2-40B4-BE49-F238E27FC236}">
                <a16:creationId xmlns:a16="http://schemas.microsoft.com/office/drawing/2014/main" id="{1151B9AB-CBE4-1067-D049-3E69A0E78E18}"/>
              </a:ext>
            </a:extLst>
          </p:cNvPr>
          <p:cNvSpPr>
            <a:spLocks noGrp="1"/>
          </p:cNvSpPr>
          <p:nvPr>
            <p:ph type="body" sz="quarter" idx="34" hasCustomPrompt="1"/>
          </p:nvPr>
        </p:nvSpPr>
        <p:spPr>
          <a:xfrm>
            <a:off x="2987053" y="3031226"/>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55" name="Picture 3 ">
            <a:extLst>
              <a:ext uri="{FF2B5EF4-FFF2-40B4-BE49-F238E27FC236}">
                <a16:creationId xmlns:a16="http://schemas.microsoft.com/office/drawing/2014/main" id="{B3646944-CB74-48E5-20C3-42C4C0663CDF}"/>
              </a:ext>
            </a:extLst>
          </p:cNvPr>
          <p:cNvSpPr>
            <a:spLocks noGrp="1" noChangeAspect="1"/>
          </p:cNvSpPr>
          <p:nvPr>
            <p:ph type="pic" sz="quarter" idx="35"/>
          </p:nvPr>
        </p:nvSpPr>
        <p:spPr>
          <a:xfrm>
            <a:off x="5684937" y="1494713"/>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56" name="Name 3">
            <a:extLst>
              <a:ext uri="{FF2B5EF4-FFF2-40B4-BE49-F238E27FC236}">
                <a16:creationId xmlns:a16="http://schemas.microsoft.com/office/drawing/2014/main" id="{4E1E4910-6DC5-4CFB-72D7-6EF41C7392E6}"/>
              </a:ext>
            </a:extLst>
          </p:cNvPr>
          <p:cNvSpPr>
            <a:spLocks noGrp="1"/>
          </p:cNvSpPr>
          <p:nvPr>
            <p:ph type="body" sz="quarter" idx="36" hasCustomPrompt="1"/>
          </p:nvPr>
        </p:nvSpPr>
        <p:spPr>
          <a:xfrm>
            <a:off x="5273028" y="2726695"/>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57" name="Title 3">
            <a:extLst>
              <a:ext uri="{FF2B5EF4-FFF2-40B4-BE49-F238E27FC236}">
                <a16:creationId xmlns:a16="http://schemas.microsoft.com/office/drawing/2014/main" id="{694BBFD6-ACCD-92AD-91C9-FA5C1A7A9F62}"/>
              </a:ext>
            </a:extLst>
          </p:cNvPr>
          <p:cNvSpPr>
            <a:spLocks noGrp="1"/>
          </p:cNvSpPr>
          <p:nvPr>
            <p:ph type="body" sz="quarter" idx="37" hasCustomPrompt="1"/>
          </p:nvPr>
        </p:nvSpPr>
        <p:spPr>
          <a:xfrm>
            <a:off x="5273028" y="3031226"/>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58" name="Picture 4">
            <a:extLst>
              <a:ext uri="{FF2B5EF4-FFF2-40B4-BE49-F238E27FC236}">
                <a16:creationId xmlns:a16="http://schemas.microsoft.com/office/drawing/2014/main" id="{8646106B-DADA-406C-A020-501C2210B615}"/>
              </a:ext>
            </a:extLst>
          </p:cNvPr>
          <p:cNvSpPr>
            <a:spLocks noGrp="1" noChangeAspect="1"/>
          </p:cNvSpPr>
          <p:nvPr>
            <p:ph type="pic" sz="quarter" idx="38"/>
          </p:nvPr>
        </p:nvSpPr>
        <p:spPr>
          <a:xfrm>
            <a:off x="7970912" y="1494713"/>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59" name="Name 4">
            <a:extLst>
              <a:ext uri="{FF2B5EF4-FFF2-40B4-BE49-F238E27FC236}">
                <a16:creationId xmlns:a16="http://schemas.microsoft.com/office/drawing/2014/main" id="{6279EEA7-C6AB-434D-DDF6-9F7C6BCDE10A}"/>
              </a:ext>
            </a:extLst>
          </p:cNvPr>
          <p:cNvSpPr>
            <a:spLocks noGrp="1"/>
          </p:cNvSpPr>
          <p:nvPr>
            <p:ph type="body" sz="quarter" idx="39" hasCustomPrompt="1"/>
          </p:nvPr>
        </p:nvSpPr>
        <p:spPr>
          <a:xfrm>
            <a:off x="7559003" y="2726695"/>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60" name="Title 4">
            <a:extLst>
              <a:ext uri="{FF2B5EF4-FFF2-40B4-BE49-F238E27FC236}">
                <a16:creationId xmlns:a16="http://schemas.microsoft.com/office/drawing/2014/main" id="{E6AFB52F-3CFF-BC09-B703-6A62B9560C5A}"/>
              </a:ext>
            </a:extLst>
          </p:cNvPr>
          <p:cNvSpPr>
            <a:spLocks noGrp="1"/>
          </p:cNvSpPr>
          <p:nvPr>
            <p:ph type="body" sz="quarter" idx="40" hasCustomPrompt="1"/>
          </p:nvPr>
        </p:nvSpPr>
        <p:spPr>
          <a:xfrm>
            <a:off x="7559003" y="3031226"/>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61" name="Picture 5">
            <a:extLst>
              <a:ext uri="{FF2B5EF4-FFF2-40B4-BE49-F238E27FC236}">
                <a16:creationId xmlns:a16="http://schemas.microsoft.com/office/drawing/2014/main" id="{10E92D5F-57AC-A19A-FED7-7254BA223549}"/>
              </a:ext>
            </a:extLst>
          </p:cNvPr>
          <p:cNvSpPr>
            <a:spLocks noGrp="1" noChangeAspect="1"/>
          </p:cNvSpPr>
          <p:nvPr>
            <p:ph type="pic" sz="quarter" idx="41"/>
          </p:nvPr>
        </p:nvSpPr>
        <p:spPr>
          <a:xfrm>
            <a:off x="10256887" y="1494713"/>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62" name="Name 5">
            <a:extLst>
              <a:ext uri="{FF2B5EF4-FFF2-40B4-BE49-F238E27FC236}">
                <a16:creationId xmlns:a16="http://schemas.microsoft.com/office/drawing/2014/main" id="{3CEC1BD5-E4C9-59CE-7CCC-3444C64A28AA}"/>
              </a:ext>
            </a:extLst>
          </p:cNvPr>
          <p:cNvSpPr>
            <a:spLocks noGrp="1"/>
          </p:cNvSpPr>
          <p:nvPr>
            <p:ph type="body" sz="quarter" idx="42" hasCustomPrompt="1"/>
          </p:nvPr>
        </p:nvSpPr>
        <p:spPr>
          <a:xfrm>
            <a:off x="9844978" y="2726695"/>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63" name="Title 5">
            <a:extLst>
              <a:ext uri="{FF2B5EF4-FFF2-40B4-BE49-F238E27FC236}">
                <a16:creationId xmlns:a16="http://schemas.microsoft.com/office/drawing/2014/main" id="{D34A6BDA-F544-70E1-6388-E3C1BF5771E8}"/>
              </a:ext>
            </a:extLst>
          </p:cNvPr>
          <p:cNvSpPr>
            <a:spLocks noGrp="1"/>
          </p:cNvSpPr>
          <p:nvPr>
            <p:ph type="body" sz="quarter" idx="43" hasCustomPrompt="1"/>
          </p:nvPr>
        </p:nvSpPr>
        <p:spPr>
          <a:xfrm>
            <a:off x="9844978" y="3031226"/>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2" name="Slide Number Placeholder 7">
            <a:extLst>
              <a:ext uri="{FF2B5EF4-FFF2-40B4-BE49-F238E27FC236}">
                <a16:creationId xmlns:a16="http://schemas.microsoft.com/office/drawing/2014/main" id="{6B2BB980-4E85-2D86-1EAC-45585EEE7C2C}"/>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3" name="Footer Placeholder 6">
            <a:extLst>
              <a:ext uri="{FF2B5EF4-FFF2-40B4-BE49-F238E27FC236}">
                <a16:creationId xmlns:a16="http://schemas.microsoft.com/office/drawing/2014/main" id="{B0DB2D8A-6704-C1D6-5725-30487909476A}"/>
              </a:ext>
            </a:extLst>
          </p:cNvPr>
          <p:cNvSpPr>
            <a:spLocks noGrp="1"/>
          </p:cNvSpPr>
          <p:nvPr>
            <p:ph type="ftr" sz="quarter" idx="31"/>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4" name="Date Placeholder 4">
            <a:extLst>
              <a:ext uri="{FF2B5EF4-FFF2-40B4-BE49-F238E27FC236}">
                <a16:creationId xmlns:a16="http://schemas.microsoft.com/office/drawing/2014/main" id="{F6440522-CAB7-F461-F5BF-51C3530983D3}"/>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
        <p:nvSpPr>
          <p:cNvPr id="6" name="Picture 1">
            <a:extLst>
              <a:ext uri="{FF2B5EF4-FFF2-40B4-BE49-F238E27FC236}">
                <a16:creationId xmlns:a16="http://schemas.microsoft.com/office/drawing/2014/main" id="{72521944-24A4-E7C1-7474-2B6FF0394BDA}"/>
              </a:ext>
            </a:extLst>
          </p:cNvPr>
          <p:cNvSpPr>
            <a:spLocks noGrp="1" noChangeAspect="1"/>
          </p:cNvSpPr>
          <p:nvPr>
            <p:ph type="pic" sz="quarter" idx="44"/>
          </p:nvPr>
        </p:nvSpPr>
        <p:spPr>
          <a:xfrm>
            <a:off x="1112987" y="3810096"/>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7" name="Name 1">
            <a:extLst>
              <a:ext uri="{FF2B5EF4-FFF2-40B4-BE49-F238E27FC236}">
                <a16:creationId xmlns:a16="http://schemas.microsoft.com/office/drawing/2014/main" id="{FB00A11F-459A-98FB-66B0-1222171BD164}"/>
              </a:ext>
            </a:extLst>
          </p:cNvPr>
          <p:cNvSpPr>
            <a:spLocks noGrp="1"/>
          </p:cNvSpPr>
          <p:nvPr>
            <p:ph type="body" sz="quarter" idx="45" hasCustomPrompt="1"/>
          </p:nvPr>
        </p:nvSpPr>
        <p:spPr>
          <a:xfrm>
            <a:off x="701078" y="5042078"/>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8" name="Title 1">
            <a:extLst>
              <a:ext uri="{FF2B5EF4-FFF2-40B4-BE49-F238E27FC236}">
                <a16:creationId xmlns:a16="http://schemas.microsoft.com/office/drawing/2014/main" id="{66025BE5-0FFD-92F6-A4BA-CB6102BD8E75}"/>
              </a:ext>
            </a:extLst>
          </p:cNvPr>
          <p:cNvSpPr>
            <a:spLocks noGrp="1"/>
          </p:cNvSpPr>
          <p:nvPr>
            <p:ph type="body" sz="quarter" idx="46" hasCustomPrompt="1"/>
          </p:nvPr>
        </p:nvSpPr>
        <p:spPr>
          <a:xfrm>
            <a:off x="701078" y="5346609"/>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9" name="Picture 2">
            <a:extLst>
              <a:ext uri="{FF2B5EF4-FFF2-40B4-BE49-F238E27FC236}">
                <a16:creationId xmlns:a16="http://schemas.microsoft.com/office/drawing/2014/main" id="{144C0724-9767-678B-A5C4-93F92C82A294}"/>
              </a:ext>
            </a:extLst>
          </p:cNvPr>
          <p:cNvSpPr>
            <a:spLocks noGrp="1" noChangeAspect="1"/>
          </p:cNvSpPr>
          <p:nvPr>
            <p:ph type="pic" sz="quarter" idx="47"/>
          </p:nvPr>
        </p:nvSpPr>
        <p:spPr>
          <a:xfrm>
            <a:off x="3398962" y="3810096"/>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10" name="Name 2">
            <a:extLst>
              <a:ext uri="{FF2B5EF4-FFF2-40B4-BE49-F238E27FC236}">
                <a16:creationId xmlns:a16="http://schemas.microsoft.com/office/drawing/2014/main" id="{8200242F-3C33-4861-1BBB-5205F5F9B02F}"/>
              </a:ext>
            </a:extLst>
          </p:cNvPr>
          <p:cNvSpPr>
            <a:spLocks noGrp="1"/>
          </p:cNvSpPr>
          <p:nvPr>
            <p:ph type="body" sz="quarter" idx="48" hasCustomPrompt="1"/>
          </p:nvPr>
        </p:nvSpPr>
        <p:spPr>
          <a:xfrm>
            <a:off x="2987053" y="5042078"/>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1" name="Title 2">
            <a:extLst>
              <a:ext uri="{FF2B5EF4-FFF2-40B4-BE49-F238E27FC236}">
                <a16:creationId xmlns:a16="http://schemas.microsoft.com/office/drawing/2014/main" id="{78E243D4-1A0C-2B5D-0602-EC28F75F2CDF}"/>
              </a:ext>
            </a:extLst>
          </p:cNvPr>
          <p:cNvSpPr>
            <a:spLocks noGrp="1"/>
          </p:cNvSpPr>
          <p:nvPr>
            <p:ph type="body" sz="quarter" idx="49" hasCustomPrompt="1"/>
          </p:nvPr>
        </p:nvSpPr>
        <p:spPr>
          <a:xfrm>
            <a:off x="2987053" y="5346609"/>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2" name="Picture 3 ">
            <a:extLst>
              <a:ext uri="{FF2B5EF4-FFF2-40B4-BE49-F238E27FC236}">
                <a16:creationId xmlns:a16="http://schemas.microsoft.com/office/drawing/2014/main" id="{25BE96FF-1149-A871-059D-5FC5C5724DE2}"/>
              </a:ext>
            </a:extLst>
          </p:cNvPr>
          <p:cNvSpPr>
            <a:spLocks noGrp="1" noChangeAspect="1"/>
          </p:cNvSpPr>
          <p:nvPr>
            <p:ph type="pic" sz="quarter" idx="50"/>
          </p:nvPr>
        </p:nvSpPr>
        <p:spPr>
          <a:xfrm>
            <a:off x="5684937" y="3810096"/>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13" name="Name 3">
            <a:extLst>
              <a:ext uri="{FF2B5EF4-FFF2-40B4-BE49-F238E27FC236}">
                <a16:creationId xmlns:a16="http://schemas.microsoft.com/office/drawing/2014/main" id="{C79E27DB-CB5A-5B10-1D20-382BE231D8B4}"/>
              </a:ext>
            </a:extLst>
          </p:cNvPr>
          <p:cNvSpPr>
            <a:spLocks noGrp="1"/>
          </p:cNvSpPr>
          <p:nvPr>
            <p:ph type="body" sz="quarter" idx="51" hasCustomPrompt="1"/>
          </p:nvPr>
        </p:nvSpPr>
        <p:spPr>
          <a:xfrm>
            <a:off x="5273028" y="5042078"/>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4" name="Title 3">
            <a:extLst>
              <a:ext uri="{FF2B5EF4-FFF2-40B4-BE49-F238E27FC236}">
                <a16:creationId xmlns:a16="http://schemas.microsoft.com/office/drawing/2014/main" id="{E3168F24-D5E1-A01A-9FE4-02BBEBCAC256}"/>
              </a:ext>
            </a:extLst>
          </p:cNvPr>
          <p:cNvSpPr>
            <a:spLocks noGrp="1"/>
          </p:cNvSpPr>
          <p:nvPr>
            <p:ph type="body" sz="quarter" idx="52" hasCustomPrompt="1"/>
          </p:nvPr>
        </p:nvSpPr>
        <p:spPr>
          <a:xfrm>
            <a:off x="5273028" y="5346609"/>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5" name="Picture 4">
            <a:extLst>
              <a:ext uri="{FF2B5EF4-FFF2-40B4-BE49-F238E27FC236}">
                <a16:creationId xmlns:a16="http://schemas.microsoft.com/office/drawing/2014/main" id="{C28F1BA1-9C38-C15A-DAF0-7D7D17BF4911}"/>
              </a:ext>
            </a:extLst>
          </p:cNvPr>
          <p:cNvSpPr>
            <a:spLocks noGrp="1" noChangeAspect="1"/>
          </p:cNvSpPr>
          <p:nvPr>
            <p:ph type="pic" sz="quarter" idx="53"/>
          </p:nvPr>
        </p:nvSpPr>
        <p:spPr>
          <a:xfrm>
            <a:off x="7970912" y="3810096"/>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16" name="Name 4">
            <a:extLst>
              <a:ext uri="{FF2B5EF4-FFF2-40B4-BE49-F238E27FC236}">
                <a16:creationId xmlns:a16="http://schemas.microsoft.com/office/drawing/2014/main" id="{A736C04C-99C8-5B44-F5FF-04676206CDF7}"/>
              </a:ext>
            </a:extLst>
          </p:cNvPr>
          <p:cNvSpPr>
            <a:spLocks noGrp="1"/>
          </p:cNvSpPr>
          <p:nvPr>
            <p:ph type="body" sz="quarter" idx="54" hasCustomPrompt="1"/>
          </p:nvPr>
        </p:nvSpPr>
        <p:spPr>
          <a:xfrm>
            <a:off x="7559003" y="5042078"/>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7" name="Title 4">
            <a:extLst>
              <a:ext uri="{FF2B5EF4-FFF2-40B4-BE49-F238E27FC236}">
                <a16:creationId xmlns:a16="http://schemas.microsoft.com/office/drawing/2014/main" id="{1B6CC2B9-2432-DD61-FFD2-E986BE8E9F35}"/>
              </a:ext>
            </a:extLst>
          </p:cNvPr>
          <p:cNvSpPr>
            <a:spLocks noGrp="1"/>
          </p:cNvSpPr>
          <p:nvPr>
            <p:ph type="body" sz="quarter" idx="55" hasCustomPrompt="1"/>
          </p:nvPr>
        </p:nvSpPr>
        <p:spPr>
          <a:xfrm>
            <a:off x="7559003" y="5346609"/>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8" name="Picture 5">
            <a:extLst>
              <a:ext uri="{FF2B5EF4-FFF2-40B4-BE49-F238E27FC236}">
                <a16:creationId xmlns:a16="http://schemas.microsoft.com/office/drawing/2014/main" id="{3A558EAD-D220-0239-69EF-648F93A62478}"/>
              </a:ext>
            </a:extLst>
          </p:cNvPr>
          <p:cNvSpPr>
            <a:spLocks noGrp="1" noChangeAspect="1"/>
          </p:cNvSpPr>
          <p:nvPr>
            <p:ph type="pic" sz="quarter" idx="56"/>
          </p:nvPr>
        </p:nvSpPr>
        <p:spPr>
          <a:xfrm>
            <a:off x="10256887" y="3810096"/>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20" name="Name 5">
            <a:extLst>
              <a:ext uri="{FF2B5EF4-FFF2-40B4-BE49-F238E27FC236}">
                <a16:creationId xmlns:a16="http://schemas.microsoft.com/office/drawing/2014/main" id="{007E775B-15B1-5428-C8C9-4B614DEE17D1}"/>
              </a:ext>
            </a:extLst>
          </p:cNvPr>
          <p:cNvSpPr>
            <a:spLocks noGrp="1"/>
          </p:cNvSpPr>
          <p:nvPr>
            <p:ph type="body" sz="quarter" idx="57" hasCustomPrompt="1"/>
          </p:nvPr>
        </p:nvSpPr>
        <p:spPr>
          <a:xfrm>
            <a:off x="9844978" y="5042078"/>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21" name="Title 5">
            <a:extLst>
              <a:ext uri="{FF2B5EF4-FFF2-40B4-BE49-F238E27FC236}">
                <a16:creationId xmlns:a16="http://schemas.microsoft.com/office/drawing/2014/main" id="{5A22EC85-7769-2401-038D-634693151760}"/>
              </a:ext>
            </a:extLst>
          </p:cNvPr>
          <p:cNvSpPr>
            <a:spLocks noGrp="1"/>
          </p:cNvSpPr>
          <p:nvPr>
            <p:ph type="body" sz="quarter" idx="58" hasCustomPrompt="1"/>
          </p:nvPr>
        </p:nvSpPr>
        <p:spPr>
          <a:xfrm>
            <a:off x="9844978" y="5346609"/>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Tree>
    <p:extLst>
      <p:ext uri="{BB962C8B-B14F-4D97-AF65-F5344CB8AC3E}">
        <p14:creationId xmlns:p14="http://schemas.microsoft.com/office/powerpoint/2010/main" val="385320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 3points L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27B8-6459-BEBA-D16E-9D17C5D2578E}"/>
              </a:ext>
            </a:extLst>
          </p:cNvPr>
          <p:cNvSpPr>
            <a:spLocks noGrp="1"/>
          </p:cNvSpPr>
          <p:nvPr>
            <p:ph type="title"/>
          </p:nvPr>
        </p:nvSpPr>
        <p:spPr>
          <a:xfrm>
            <a:off x="778406" y="1123950"/>
            <a:ext cx="4941769" cy="4610100"/>
          </a:xfrm>
          <a:prstGeom prst="rect">
            <a:avLst/>
          </a:prstGeom>
        </p:spPr>
        <p:txBody>
          <a:bodyPr anchor="ctr"/>
          <a:lstStyle>
            <a:lvl1pPr>
              <a:lnSpc>
                <a:spcPct val="100000"/>
              </a:lnSpc>
              <a:defRPr sz="3200" b="1">
                <a:solidFill>
                  <a:schemeClr val="tx1"/>
                </a:solidFill>
              </a:defRPr>
            </a:lvl1pPr>
          </a:lstStyle>
          <a:p>
            <a:r>
              <a:rPr lang="en-GB"/>
              <a:t>Click to edit Master title style</a:t>
            </a:r>
            <a:endParaRPr lang="en-US" dirty="0"/>
          </a:p>
        </p:txBody>
      </p:sp>
      <p:sp>
        <p:nvSpPr>
          <p:cNvPr id="6" name="Text Placeholder 5">
            <a:extLst>
              <a:ext uri="{FF2B5EF4-FFF2-40B4-BE49-F238E27FC236}">
                <a16:creationId xmlns:a16="http://schemas.microsoft.com/office/drawing/2014/main" id="{4A36FF17-F9F3-0957-AD05-F18D3D5D9623}"/>
              </a:ext>
            </a:extLst>
          </p:cNvPr>
          <p:cNvSpPr>
            <a:spLocks noGrp="1"/>
          </p:cNvSpPr>
          <p:nvPr>
            <p:ph type="body" sz="quarter" idx="12" hasCustomPrompt="1"/>
          </p:nvPr>
        </p:nvSpPr>
        <p:spPr>
          <a:xfrm>
            <a:off x="6095604" y="1308567"/>
            <a:ext cx="5277987" cy="1000125"/>
          </a:xfrm>
          <a:prstGeom prst="rect">
            <a:avLst/>
          </a:prstGeom>
        </p:spPr>
        <p:txBody>
          <a:bodyPr>
            <a:noAutofit/>
          </a:bodyPr>
          <a:lstStyle>
            <a:lvl1pPr marL="0" indent="0">
              <a:lnSpc>
                <a:spcPct val="100000"/>
              </a:lnSpc>
              <a:buNone/>
              <a:defRPr sz="1600" b="0" i="0">
                <a:solidFill>
                  <a:schemeClr val="tx1"/>
                </a:solidFill>
                <a:latin typeface="Oracle Sans Tab" panose="020B0503020204020204" pitchFamily="34" charset="0"/>
                <a:cs typeface="Oracle Sans Tab" panose="020B0503020204020204" pitchFamily="34" charset="0"/>
              </a:defRPr>
            </a:lvl1pPr>
          </a:lstStyle>
          <a:p>
            <a:pPr lvl="0"/>
            <a:r>
              <a:rPr lang="en-US" dirty="0"/>
              <a:t>Intro copy or subhead copy goes here, no more than 3 lines</a:t>
            </a:r>
          </a:p>
        </p:txBody>
      </p:sp>
      <p:sp>
        <p:nvSpPr>
          <p:cNvPr id="8" name="Picture Placeholder 7">
            <a:extLst>
              <a:ext uri="{FF2B5EF4-FFF2-40B4-BE49-F238E27FC236}">
                <a16:creationId xmlns:a16="http://schemas.microsoft.com/office/drawing/2014/main" id="{30B7A9DC-8DB8-E382-172A-A425B0E9AA9C}"/>
              </a:ext>
            </a:extLst>
          </p:cNvPr>
          <p:cNvSpPr>
            <a:spLocks noGrp="1"/>
          </p:cNvSpPr>
          <p:nvPr>
            <p:ph type="pic" sz="quarter" idx="13" hasCustomPrompt="1"/>
          </p:nvPr>
        </p:nvSpPr>
        <p:spPr>
          <a:xfrm>
            <a:off x="6095603" y="2381250"/>
            <a:ext cx="667587" cy="667544"/>
          </a:xfrm>
          <a:prstGeom prst="rect">
            <a:avLst/>
          </a:prstGeom>
        </p:spPr>
        <p:txBody>
          <a:bodyPr anchor="ctr">
            <a:normAutofit/>
          </a:bodyPr>
          <a:lstStyle>
            <a:lvl1pPr marL="0" indent="0" algn="ctr">
              <a:buNone/>
              <a:defRPr sz="1600">
                <a:solidFill>
                  <a:schemeClr val="tx1"/>
                </a:solidFill>
              </a:defRPr>
            </a:lvl1pPr>
          </a:lstStyle>
          <a:p>
            <a:r>
              <a:rPr lang="en-US" dirty="0"/>
              <a:t>Icon</a:t>
            </a:r>
          </a:p>
        </p:txBody>
      </p:sp>
      <p:sp>
        <p:nvSpPr>
          <p:cNvPr id="10" name="Text Placeholder 9">
            <a:extLst>
              <a:ext uri="{FF2B5EF4-FFF2-40B4-BE49-F238E27FC236}">
                <a16:creationId xmlns:a16="http://schemas.microsoft.com/office/drawing/2014/main" id="{566D40C5-F7F2-3539-6999-2D283256E3C1}"/>
              </a:ext>
            </a:extLst>
          </p:cNvPr>
          <p:cNvSpPr>
            <a:spLocks noGrp="1"/>
          </p:cNvSpPr>
          <p:nvPr>
            <p:ph type="body" sz="quarter" idx="14" hasCustomPrompt="1"/>
          </p:nvPr>
        </p:nvSpPr>
        <p:spPr>
          <a:xfrm>
            <a:off x="7010856" y="2529168"/>
            <a:ext cx="4781861" cy="667544"/>
          </a:xfrm>
          <a:prstGeom prst="rect">
            <a:avLst/>
          </a:prstGeom>
        </p:spPr>
        <p:txBody>
          <a:bodyPr>
            <a:noAutofit/>
          </a:bodyPr>
          <a:lstStyle>
            <a:lvl1pPr marL="0" indent="0">
              <a:lnSpc>
                <a:spcPct val="100000"/>
              </a:lnSpc>
              <a:buNone/>
              <a:defRPr sz="1600">
                <a:solidFill>
                  <a:schemeClr val="tx1"/>
                </a:solidFill>
              </a:defRPr>
            </a:lvl1pPr>
          </a:lstStyle>
          <a:p>
            <a:pPr lvl="0"/>
            <a:r>
              <a:rPr lang="en-US" dirty="0"/>
              <a:t>Copy goes here, do not exceed 2 lines of copy</a:t>
            </a:r>
          </a:p>
        </p:txBody>
      </p:sp>
      <p:sp>
        <p:nvSpPr>
          <p:cNvPr id="11" name="Picture Placeholder 7">
            <a:extLst>
              <a:ext uri="{FF2B5EF4-FFF2-40B4-BE49-F238E27FC236}">
                <a16:creationId xmlns:a16="http://schemas.microsoft.com/office/drawing/2014/main" id="{0991BEB9-51BB-F077-EC9E-195DA698686E}"/>
              </a:ext>
            </a:extLst>
          </p:cNvPr>
          <p:cNvSpPr>
            <a:spLocks noGrp="1"/>
          </p:cNvSpPr>
          <p:nvPr>
            <p:ph type="pic" sz="quarter" idx="15" hasCustomPrompt="1"/>
          </p:nvPr>
        </p:nvSpPr>
        <p:spPr>
          <a:xfrm>
            <a:off x="6095603" y="3429001"/>
            <a:ext cx="667587" cy="667544"/>
          </a:xfrm>
          <a:prstGeom prst="rect">
            <a:avLst/>
          </a:prstGeom>
        </p:spPr>
        <p:txBody>
          <a:bodyPr anchor="ctr">
            <a:normAutofit/>
          </a:bodyPr>
          <a:lstStyle>
            <a:lvl1pPr marL="0" indent="0" algn="ctr">
              <a:buNone/>
              <a:defRPr sz="1600">
                <a:solidFill>
                  <a:schemeClr val="tx1"/>
                </a:solidFill>
              </a:defRPr>
            </a:lvl1pPr>
          </a:lstStyle>
          <a:p>
            <a:r>
              <a:rPr lang="en-US" dirty="0"/>
              <a:t>Icon</a:t>
            </a:r>
          </a:p>
        </p:txBody>
      </p:sp>
      <p:sp>
        <p:nvSpPr>
          <p:cNvPr id="12" name="Text Placeholder 9">
            <a:extLst>
              <a:ext uri="{FF2B5EF4-FFF2-40B4-BE49-F238E27FC236}">
                <a16:creationId xmlns:a16="http://schemas.microsoft.com/office/drawing/2014/main" id="{6D1033AF-581A-B853-652D-A540146FD490}"/>
              </a:ext>
            </a:extLst>
          </p:cNvPr>
          <p:cNvSpPr>
            <a:spLocks noGrp="1"/>
          </p:cNvSpPr>
          <p:nvPr>
            <p:ph type="body" sz="quarter" idx="16" hasCustomPrompt="1"/>
          </p:nvPr>
        </p:nvSpPr>
        <p:spPr>
          <a:xfrm>
            <a:off x="7010856" y="3576918"/>
            <a:ext cx="4781861" cy="667544"/>
          </a:xfrm>
          <a:prstGeom prst="rect">
            <a:avLst/>
          </a:prstGeom>
        </p:spPr>
        <p:txBody>
          <a:bodyPr>
            <a:noAutofit/>
          </a:bodyPr>
          <a:lstStyle>
            <a:lvl1pPr marL="0" indent="0">
              <a:lnSpc>
                <a:spcPct val="100000"/>
              </a:lnSpc>
              <a:buNone/>
              <a:defRPr sz="1600">
                <a:solidFill>
                  <a:schemeClr val="tx1"/>
                </a:solidFill>
              </a:defRPr>
            </a:lvl1pPr>
          </a:lstStyle>
          <a:p>
            <a:pPr lvl="0"/>
            <a:r>
              <a:rPr lang="en-US" dirty="0"/>
              <a:t>Copy goes here, do not exceed 2 lines of copy</a:t>
            </a:r>
          </a:p>
        </p:txBody>
      </p:sp>
      <p:sp>
        <p:nvSpPr>
          <p:cNvPr id="13" name="Picture Placeholder 7">
            <a:extLst>
              <a:ext uri="{FF2B5EF4-FFF2-40B4-BE49-F238E27FC236}">
                <a16:creationId xmlns:a16="http://schemas.microsoft.com/office/drawing/2014/main" id="{CC3296DC-4AB5-F02C-2B70-0A1223A2FA07}"/>
              </a:ext>
            </a:extLst>
          </p:cNvPr>
          <p:cNvSpPr>
            <a:spLocks noGrp="1"/>
          </p:cNvSpPr>
          <p:nvPr>
            <p:ph type="pic" sz="quarter" idx="17" hasCustomPrompt="1"/>
          </p:nvPr>
        </p:nvSpPr>
        <p:spPr>
          <a:xfrm>
            <a:off x="6095603" y="4476751"/>
            <a:ext cx="667587" cy="667544"/>
          </a:xfrm>
          <a:prstGeom prst="rect">
            <a:avLst/>
          </a:prstGeom>
        </p:spPr>
        <p:txBody>
          <a:bodyPr anchor="ctr">
            <a:normAutofit/>
          </a:bodyPr>
          <a:lstStyle>
            <a:lvl1pPr marL="0" indent="0" algn="ctr">
              <a:buNone/>
              <a:defRPr sz="1600">
                <a:solidFill>
                  <a:schemeClr val="tx1"/>
                </a:solidFill>
              </a:defRPr>
            </a:lvl1pPr>
          </a:lstStyle>
          <a:p>
            <a:r>
              <a:rPr lang="en-US" dirty="0"/>
              <a:t>Icon</a:t>
            </a:r>
          </a:p>
        </p:txBody>
      </p:sp>
      <p:sp>
        <p:nvSpPr>
          <p:cNvPr id="14" name="Text Placeholder 9">
            <a:extLst>
              <a:ext uri="{FF2B5EF4-FFF2-40B4-BE49-F238E27FC236}">
                <a16:creationId xmlns:a16="http://schemas.microsoft.com/office/drawing/2014/main" id="{D1ACBBE6-39A5-38B2-48B9-953EF0B15CAA}"/>
              </a:ext>
            </a:extLst>
          </p:cNvPr>
          <p:cNvSpPr>
            <a:spLocks noGrp="1"/>
          </p:cNvSpPr>
          <p:nvPr>
            <p:ph type="body" sz="quarter" idx="18" hasCustomPrompt="1"/>
          </p:nvPr>
        </p:nvSpPr>
        <p:spPr>
          <a:xfrm>
            <a:off x="7010856" y="4624668"/>
            <a:ext cx="4781861" cy="667544"/>
          </a:xfrm>
          <a:prstGeom prst="rect">
            <a:avLst/>
          </a:prstGeom>
        </p:spPr>
        <p:txBody>
          <a:bodyPr>
            <a:noAutofit/>
          </a:bodyPr>
          <a:lstStyle>
            <a:lvl1pPr marL="0" indent="0">
              <a:lnSpc>
                <a:spcPct val="100000"/>
              </a:lnSpc>
              <a:buNone/>
              <a:defRPr sz="1600">
                <a:solidFill>
                  <a:schemeClr val="tx1"/>
                </a:solidFill>
              </a:defRPr>
            </a:lvl1pPr>
          </a:lstStyle>
          <a:p>
            <a:pPr lvl="0"/>
            <a:r>
              <a:rPr lang="en-US" dirty="0"/>
              <a:t>Copy goes here, do not exceed 2 lines of copy</a:t>
            </a:r>
          </a:p>
        </p:txBody>
      </p:sp>
      <p:sp>
        <p:nvSpPr>
          <p:cNvPr id="3" name="Slide Number Placeholder 5">
            <a:extLst>
              <a:ext uri="{FF2B5EF4-FFF2-40B4-BE49-F238E27FC236}">
                <a16:creationId xmlns:a16="http://schemas.microsoft.com/office/drawing/2014/main" id="{28FB87FE-17B5-F9E9-709A-0B45CF7A69A0}"/>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149EA8E9-ED27-F122-7091-4B0663BBD452}"/>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7" name="Date Placeholder 3">
            <a:extLst>
              <a:ext uri="{FF2B5EF4-FFF2-40B4-BE49-F238E27FC236}">
                <a16:creationId xmlns:a16="http://schemas.microsoft.com/office/drawing/2014/main" id="{54DD5434-5084-63C2-861B-6F2CF4BBA245}"/>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2806228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 3points Dar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27B8-6459-BEBA-D16E-9D17C5D2578E}"/>
              </a:ext>
            </a:extLst>
          </p:cNvPr>
          <p:cNvSpPr>
            <a:spLocks noGrp="1"/>
          </p:cNvSpPr>
          <p:nvPr>
            <p:ph type="title"/>
          </p:nvPr>
        </p:nvSpPr>
        <p:spPr>
          <a:xfrm>
            <a:off x="778406" y="1123950"/>
            <a:ext cx="4941769" cy="4610100"/>
          </a:xfrm>
          <a:prstGeom prst="rect">
            <a:avLst/>
          </a:prstGeom>
        </p:spPr>
        <p:txBody>
          <a:bodyPr anchor="ctr"/>
          <a:lstStyle>
            <a:lvl1pPr>
              <a:lnSpc>
                <a:spcPct val="100000"/>
              </a:lnSpc>
              <a:defRPr sz="3200" b="1">
                <a:solidFill>
                  <a:schemeClr val="tx1"/>
                </a:solidFill>
              </a:defRPr>
            </a:lvl1pPr>
          </a:lstStyle>
          <a:p>
            <a:r>
              <a:rPr lang="en-GB"/>
              <a:t>Click to edit Master title style</a:t>
            </a:r>
            <a:endParaRPr lang="en-US" dirty="0"/>
          </a:p>
        </p:txBody>
      </p:sp>
      <p:sp>
        <p:nvSpPr>
          <p:cNvPr id="6" name="Text Placeholder 5">
            <a:extLst>
              <a:ext uri="{FF2B5EF4-FFF2-40B4-BE49-F238E27FC236}">
                <a16:creationId xmlns:a16="http://schemas.microsoft.com/office/drawing/2014/main" id="{4A36FF17-F9F3-0957-AD05-F18D3D5D9623}"/>
              </a:ext>
            </a:extLst>
          </p:cNvPr>
          <p:cNvSpPr>
            <a:spLocks noGrp="1"/>
          </p:cNvSpPr>
          <p:nvPr>
            <p:ph type="body" sz="quarter" idx="12" hasCustomPrompt="1"/>
          </p:nvPr>
        </p:nvSpPr>
        <p:spPr>
          <a:xfrm>
            <a:off x="6095604" y="1308567"/>
            <a:ext cx="5277987" cy="1000125"/>
          </a:xfrm>
          <a:prstGeom prst="rect">
            <a:avLst/>
          </a:prstGeom>
        </p:spPr>
        <p:txBody>
          <a:bodyPr>
            <a:noAutofit/>
          </a:bodyPr>
          <a:lstStyle>
            <a:lvl1pPr marL="0" indent="0">
              <a:lnSpc>
                <a:spcPct val="100000"/>
              </a:lnSpc>
              <a:buNone/>
              <a:defRPr sz="1600" b="0" i="0">
                <a:solidFill>
                  <a:schemeClr val="tx1"/>
                </a:solidFill>
                <a:latin typeface="Oracle Sans Tab" panose="020B0503020204020204" pitchFamily="34" charset="0"/>
                <a:cs typeface="Oracle Sans Tab" panose="020B0503020204020204" pitchFamily="34" charset="0"/>
              </a:defRPr>
            </a:lvl1pPr>
          </a:lstStyle>
          <a:p>
            <a:pPr lvl="0"/>
            <a:r>
              <a:rPr lang="en-US" dirty="0"/>
              <a:t>Intro copy or subhead copy goes here, no more than 3 lines</a:t>
            </a:r>
          </a:p>
        </p:txBody>
      </p:sp>
      <p:sp>
        <p:nvSpPr>
          <p:cNvPr id="8" name="Picture Placeholder 7">
            <a:extLst>
              <a:ext uri="{FF2B5EF4-FFF2-40B4-BE49-F238E27FC236}">
                <a16:creationId xmlns:a16="http://schemas.microsoft.com/office/drawing/2014/main" id="{30B7A9DC-8DB8-E382-172A-A425B0E9AA9C}"/>
              </a:ext>
            </a:extLst>
          </p:cNvPr>
          <p:cNvSpPr>
            <a:spLocks noGrp="1"/>
          </p:cNvSpPr>
          <p:nvPr>
            <p:ph type="pic" sz="quarter" idx="13" hasCustomPrompt="1"/>
          </p:nvPr>
        </p:nvSpPr>
        <p:spPr>
          <a:xfrm>
            <a:off x="6095603" y="2381250"/>
            <a:ext cx="667587" cy="667544"/>
          </a:xfrm>
          <a:prstGeom prst="rect">
            <a:avLst/>
          </a:prstGeom>
        </p:spPr>
        <p:txBody>
          <a:bodyPr anchor="ctr">
            <a:normAutofit/>
          </a:bodyPr>
          <a:lstStyle>
            <a:lvl1pPr marL="0" indent="0" algn="ctr">
              <a:buNone/>
              <a:defRPr sz="1600">
                <a:solidFill>
                  <a:schemeClr val="tx1"/>
                </a:solidFill>
              </a:defRPr>
            </a:lvl1pPr>
          </a:lstStyle>
          <a:p>
            <a:r>
              <a:rPr lang="en-US" dirty="0"/>
              <a:t>Icon</a:t>
            </a:r>
          </a:p>
        </p:txBody>
      </p:sp>
      <p:sp>
        <p:nvSpPr>
          <p:cNvPr id="10" name="Text Placeholder 9">
            <a:extLst>
              <a:ext uri="{FF2B5EF4-FFF2-40B4-BE49-F238E27FC236}">
                <a16:creationId xmlns:a16="http://schemas.microsoft.com/office/drawing/2014/main" id="{566D40C5-F7F2-3539-6999-2D283256E3C1}"/>
              </a:ext>
            </a:extLst>
          </p:cNvPr>
          <p:cNvSpPr>
            <a:spLocks noGrp="1"/>
          </p:cNvSpPr>
          <p:nvPr>
            <p:ph type="body" sz="quarter" idx="14" hasCustomPrompt="1"/>
          </p:nvPr>
        </p:nvSpPr>
        <p:spPr>
          <a:xfrm>
            <a:off x="7010856" y="2529168"/>
            <a:ext cx="4781861" cy="667544"/>
          </a:xfrm>
          <a:prstGeom prst="rect">
            <a:avLst/>
          </a:prstGeom>
        </p:spPr>
        <p:txBody>
          <a:bodyPr>
            <a:noAutofit/>
          </a:bodyPr>
          <a:lstStyle>
            <a:lvl1pPr marL="0" indent="0">
              <a:lnSpc>
                <a:spcPct val="100000"/>
              </a:lnSpc>
              <a:buNone/>
              <a:defRPr sz="1600">
                <a:solidFill>
                  <a:schemeClr val="tx1"/>
                </a:solidFill>
              </a:defRPr>
            </a:lvl1pPr>
          </a:lstStyle>
          <a:p>
            <a:pPr lvl="0"/>
            <a:r>
              <a:rPr lang="en-US" dirty="0"/>
              <a:t>Copy goes here, do not exceed 2 lines of copy</a:t>
            </a:r>
          </a:p>
        </p:txBody>
      </p:sp>
      <p:sp>
        <p:nvSpPr>
          <p:cNvPr id="11" name="Picture Placeholder 7">
            <a:extLst>
              <a:ext uri="{FF2B5EF4-FFF2-40B4-BE49-F238E27FC236}">
                <a16:creationId xmlns:a16="http://schemas.microsoft.com/office/drawing/2014/main" id="{0991BEB9-51BB-F077-EC9E-195DA698686E}"/>
              </a:ext>
            </a:extLst>
          </p:cNvPr>
          <p:cNvSpPr>
            <a:spLocks noGrp="1"/>
          </p:cNvSpPr>
          <p:nvPr>
            <p:ph type="pic" sz="quarter" idx="15" hasCustomPrompt="1"/>
          </p:nvPr>
        </p:nvSpPr>
        <p:spPr>
          <a:xfrm>
            <a:off x="6095603" y="3429001"/>
            <a:ext cx="667587" cy="667544"/>
          </a:xfrm>
          <a:prstGeom prst="rect">
            <a:avLst/>
          </a:prstGeom>
        </p:spPr>
        <p:txBody>
          <a:bodyPr anchor="ctr">
            <a:normAutofit/>
          </a:bodyPr>
          <a:lstStyle>
            <a:lvl1pPr marL="0" indent="0" algn="ctr">
              <a:buNone/>
              <a:defRPr sz="1600">
                <a:solidFill>
                  <a:schemeClr val="tx1"/>
                </a:solidFill>
              </a:defRPr>
            </a:lvl1pPr>
          </a:lstStyle>
          <a:p>
            <a:r>
              <a:rPr lang="en-US" dirty="0"/>
              <a:t>Icon</a:t>
            </a:r>
          </a:p>
        </p:txBody>
      </p:sp>
      <p:sp>
        <p:nvSpPr>
          <p:cNvPr id="12" name="Text Placeholder 9">
            <a:extLst>
              <a:ext uri="{FF2B5EF4-FFF2-40B4-BE49-F238E27FC236}">
                <a16:creationId xmlns:a16="http://schemas.microsoft.com/office/drawing/2014/main" id="{6D1033AF-581A-B853-652D-A540146FD490}"/>
              </a:ext>
            </a:extLst>
          </p:cNvPr>
          <p:cNvSpPr>
            <a:spLocks noGrp="1"/>
          </p:cNvSpPr>
          <p:nvPr>
            <p:ph type="body" sz="quarter" idx="16" hasCustomPrompt="1"/>
          </p:nvPr>
        </p:nvSpPr>
        <p:spPr>
          <a:xfrm>
            <a:off x="7010856" y="3576918"/>
            <a:ext cx="4781861" cy="667544"/>
          </a:xfrm>
          <a:prstGeom prst="rect">
            <a:avLst/>
          </a:prstGeom>
        </p:spPr>
        <p:txBody>
          <a:bodyPr>
            <a:noAutofit/>
          </a:bodyPr>
          <a:lstStyle>
            <a:lvl1pPr marL="0" indent="0">
              <a:lnSpc>
                <a:spcPct val="100000"/>
              </a:lnSpc>
              <a:buNone/>
              <a:defRPr sz="1600">
                <a:solidFill>
                  <a:schemeClr val="tx1"/>
                </a:solidFill>
              </a:defRPr>
            </a:lvl1pPr>
          </a:lstStyle>
          <a:p>
            <a:pPr lvl="0"/>
            <a:r>
              <a:rPr lang="en-US" dirty="0"/>
              <a:t>Copy goes here, do not exceed 2 lines of copy</a:t>
            </a:r>
          </a:p>
        </p:txBody>
      </p:sp>
      <p:sp>
        <p:nvSpPr>
          <p:cNvPr id="13" name="Picture Placeholder 7">
            <a:extLst>
              <a:ext uri="{FF2B5EF4-FFF2-40B4-BE49-F238E27FC236}">
                <a16:creationId xmlns:a16="http://schemas.microsoft.com/office/drawing/2014/main" id="{CC3296DC-4AB5-F02C-2B70-0A1223A2FA07}"/>
              </a:ext>
            </a:extLst>
          </p:cNvPr>
          <p:cNvSpPr>
            <a:spLocks noGrp="1"/>
          </p:cNvSpPr>
          <p:nvPr>
            <p:ph type="pic" sz="quarter" idx="17" hasCustomPrompt="1"/>
          </p:nvPr>
        </p:nvSpPr>
        <p:spPr>
          <a:xfrm>
            <a:off x="6095603" y="4476751"/>
            <a:ext cx="667587" cy="667544"/>
          </a:xfrm>
          <a:prstGeom prst="rect">
            <a:avLst/>
          </a:prstGeom>
        </p:spPr>
        <p:txBody>
          <a:bodyPr anchor="ctr">
            <a:normAutofit/>
          </a:bodyPr>
          <a:lstStyle>
            <a:lvl1pPr marL="0" indent="0" algn="ctr">
              <a:buNone/>
              <a:defRPr sz="1600">
                <a:solidFill>
                  <a:schemeClr val="tx1"/>
                </a:solidFill>
              </a:defRPr>
            </a:lvl1pPr>
          </a:lstStyle>
          <a:p>
            <a:r>
              <a:rPr lang="en-US" dirty="0"/>
              <a:t>Icon</a:t>
            </a:r>
          </a:p>
        </p:txBody>
      </p:sp>
      <p:sp>
        <p:nvSpPr>
          <p:cNvPr id="14" name="Text Placeholder 9">
            <a:extLst>
              <a:ext uri="{FF2B5EF4-FFF2-40B4-BE49-F238E27FC236}">
                <a16:creationId xmlns:a16="http://schemas.microsoft.com/office/drawing/2014/main" id="{D1ACBBE6-39A5-38B2-48B9-953EF0B15CAA}"/>
              </a:ext>
            </a:extLst>
          </p:cNvPr>
          <p:cNvSpPr>
            <a:spLocks noGrp="1"/>
          </p:cNvSpPr>
          <p:nvPr>
            <p:ph type="body" sz="quarter" idx="18" hasCustomPrompt="1"/>
          </p:nvPr>
        </p:nvSpPr>
        <p:spPr>
          <a:xfrm>
            <a:off x="7010856" y="4624668"/>
            <a:ext cx="4781861" cy="667544"/>
          </a:xfrm>
          <a:prstGeom prst="rect">
            <a:avLst/>
          </a:prstGeom>
        </p:spPr>
        <p:txBody>
          <a:bodyPr>
            <a:noAutofit/>
          </a:bodyPr>
          <a:lstStyle>
            <a:lvl1pPr marL="0" indent="0">
              <a:lnSpc>
                <a:spcPct val="100000"/>
              </a:lnSpc>
              <a:buNone/>
              <a:defRPr sz="1600">
                <a:solidFill>
                  <a:schemeClr val="tx1"/>
                </a:solidFill>
              </a:defRPr>
            </a:lvl1pPr>
          </a:lstStyle>
          <a:p>
            <a:pPr lvl="0"/>
            <a:r>
              <a:rPr lang="en-US" dirty="0"/>
              <a:t>Copy goes here, do not exceed 2 lines of copy</a:t>
            </a:r>
          </a:p>
        </p:txBody>
      </p:sp>
      <p:sp>
        <p:nvSpPr>
          <p:cNvPr id="3" name="Slide Number Placeholder 5">
            <a:extLst>
              <a:ext uri="{FF2B5EF4-FFF2-40B4-BE49-F238E27FC236}">
                <a16:creationId xmlns:a16="http://schemas.microsoft.com/office/drawing/2014/main" id="{28FB87FE-17B5-F9E9-709A-0B45CF7A69A0}"/>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149EA8E9-ED27-F122-7091-4B0663BBD452}"/>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7" name="Date Placeholder 3">
            <a:extLst>
              <a:ext uri="{FF2B5EF4-FFF2-40B4-BE49-F238E27FC236}">
                <a16:creationId xmlns:a16="http://schemas.microsoft.com/office/drawing/2014/main" id="{54DD5434-5084-63C2-861B-6F2CF4BBA245}"/>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37749963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Light - Title">
    <p:bg>
      <p:bgRef idx="1001">
        <a:schemeClr val="bg2"/>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3" name="Slide Number Placeholder 5">
            <a:extLst>
              <a:ext uri="{FF2B5EF4-FFF2-40B4-BE49-F238E27FC236}">
                <a16:creationId xmlns:a16="http://schemas.microsoft.com/office/drawing/2014/main" id="{0196566A-34C0-2909-1BBA-2F1E01266A07}"/>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4" name="Footer Placeholder 4">
            <a:extLst>
              <a:ext uri="{FF2B5EF4-FFF2-40B4-BE49-F238E27FC236}">
                <a16:creationId xmlns:a16="http://schemas.microsoft.com/office/drawing/2014/main" id="{47D75A6B-90D9-58CE-7BC7-31C53C19C8F9}"/>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5" name="Date Placeholder 3">
            <a:extLst>
              <a:ext uri="{FF2B5EF4-FFF2-40B4-BE49-F238E27FC236}">
                <a16:creationId xmlns:a16="http://schemas.microsoft.com/office/drawing/2014/main" id="{33C7F88C-022C-DC8C-F4BA-18F89F1E4ADA}"/>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38538137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Dark - Title">
    <p:bg>
      <p:bgRef idx="1001">
        <a:schemeClr val="bg2"/>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Title</a:t>
            </a:r>
          </a:p>
        </p:txBody>
      </p:sp>
      <p:sp>
        <p:nvSpPr>
          <p:cNvPr id="9" name="Date Placeholder 8">
            <a:extLst>
              <a:ext uri="{FF2B5EF4-FFF2-40B4-BE49-F238E27FC236}">
                <a16:creationId xmlns:a16="http://schemas.microsoft.com/office/drawing/2014/main" id="{4ACA5DC3-86B0-1F65-3F2B-CA7D6A4147D2}"/>
              </a:ext>
            </a:extLst>
          </p:cNvPr>
          <p:cNvSpPr>
            <a:spLocks noGrp="1"/>
          </p:cNvSpPr>
          <p:nvPr>
            <p:ph type="dt" sz="half" idx="10"/>
          </p:nvPr>
        </p:nvSpPr>
        <p:spPr/>
        <p:txBody>
          <a:bodyPr/>
          <a:lstStyle>
            <a:lvl1pPr>
              <a:defRPr>
                <a:solidFill>
                  <a:srgbClr val="AEA8A2"/>
                </a:solidFill>
              </a:defRPr>
            </a:lvl1pPr>
          </a:lstStyle>
          <a:p>
            <a:r>
              <a:rPr lang="en-IN"/>
              <a:t>[Date]</a:t>
            </a:r>
            <a:endParaRPr lang="en-US" dirty="0"/>
          </a:p>
        </p:txBody>
      </p:sp>
      <p:sp>
        <p:nvSpPr>
          <p:cNvPr id="10" name="Footer Placeholder 9">
            <a:extLst>
              <a:ext uri="{FF2B5EF4-FFF2-40B4-BE49-F238E27FC236}">
                <a16:creationId xmlns:a16="http://schemas.microsoft.com/office/drawing/2014/main" id="{8EEC5612-9EFC-A5C7-60F5-422AA3E3BA9F}"/>
              </a:ext>
            </a:extLst>
          </p:cNvPr>
          <p:cNvSpPr>
            <a:spLocks noGrp="1"/>
          </p:cNvSpPr>
          <p:nvPr>
            <p:ph type="ftr" sz="quarter" idx="11"/>
          </p:nvPr>
        </p:nvSpPr>
        <p:spPr/>
        <p:txBody>
          <a:bodyPr/>
          <a:lstStyle>
            <a:lvl1pPr>
              <a:defRPr>
                <a:solidFill>
                  <a:srgbClr val="AEA8A2"/>
                </a:solidFill>
              </a:defRPr>
            </a:lvl1pPr>
          </a:lstStyle>
          <a:p>
            <a:r>
              <a:rPr lang="en-US"/>
              <a:t>Copyright © 2026, Oracle and/or its affiliates</a:t>
            </a:r>
            <a:endParaRPr lang="en-US" dirty="0"/>
          </a:p>
        </p:txBody>
      </p:sp>
      <p:sp>
        <p:nvSpPr>
          <p:cNvPr id="11" name="Slide Number Placeholder 10">
            <a:extLst>
              <a:ext uri="{FF2B5EF4-FFF2-40B4-BE49-F238E27FC236}">
                <a16:creationId xmlns:a16="http://schemas.microsoft.com/office/drawing/2014/main" id="{B01A2761-9610-DAD1-E4E2-18899B9B522F}"/>
              </a:ext>
            </a:extLst>
          </p:cNvPr>
          <p:cNvSpPr>
            <a:spLocks noGrp="1"/>
          </p:cNvSpPr>
          <p:nvPr>
            <p:ph type="sldNum" sz="quarter" idx="12"/>
          </p:nvPr>
        </p:nvSpPr>
        <p:spPr/>
        <p:txBody>
          <a:bodyPr/>
          <a:lstStyle>
            <a:lvl1pPr>
              <a:defRPr>
                <a:solidFill>
                  <a:srgbClr val="AEA8A2"/>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8575178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Light - Title/Subtitle">
    <p:bg>
      <p:bgRef idx="1001">
        <a:schemeClr val="bg2"/>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2" name="Slide Number Placeholder 5">
            <a:extLst>
              <a:ext uri="{FF2B5EF4-FFF2-40B4-BE49-F238E27FC236}">
                <a16:creationId xmlns:a16="http://schemas.microsoft.com/office/drawing/2014/main" id="{DBEEF32F-ED74-47E3-D2C3-F1B1AD13F3F5}"/>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7" name="Footer Placeholder 4">
            <a:extLst>
              <a:ext uri="{FF2B5EF4-FFF2-40B4-BE49-F238E27FC236}">
                <a16:creationId xmlns:a16="http://schemas.microsoft.com/office/drawing/2014/main" id="{DFD6C787-D3B4-031A-8D4C-3A19D9BDFA78}"/>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8" name="Date Placeholder 3">
            <a:extLst>
              <a:ext uri="{FF2B5EF4-FFF2-40B4-BE49-F238E27FC236}">
                <a16:creationId xmlns:a16="http://schemas.microsoft.com/office/drawing/2014/main" id="{005CA9E8-9559-78FA-E425-B044F817EEE2}"/>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
        <p:nvSpPr>
          <p:cNvPr id="3" name="Subtitle">
            <a:extLst>
              <a:ext uri="{FF2B5EF4-FFF2-40B4-BE49-F238E27FC236}">
                <a16:creationId xmlns:a16="http://schemas.microsoft.com/office/drawing/2014/main" id="{120DA5B7-17E8-2CF4-4B51-F677DF6CE73C}"/>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Tree>
    <p:extLst>
      <p:ext uri="{BB962C8B-B14F-4D97-AF65-F5344CB8AC3E}">
        <p14:creationId xmlns:p14="http://schemas.microsoft.com/office/powerpoint/2010/main" val="40808818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Dark - Title/Sub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71FF06-338B-46FE-B4FE-F72B7ABAED7F}"/>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6" name="Subtitle">
            <a:extLst>
              <a:ext uri="{FF2B5EF4-FFF2-40B4-BE49-F238E27FC236}">
                <a16:creationId xmlns:a16="http://schemas.microsoft.com/office/drawing/2014/main" id="{756DCC98-315C-61EE-3BD9-275F39B0D5BB}"/>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5" name="Slide Number Placeholder 7">
            <a:extLst>
              <a:ext uri="{FF2B5EF4-FFF2-40B4-BE49-F238E27FC236}">
                <a16:creationId xmlns:a16="http://schemas.microsoft.com/office/drawing/2014/main" id="{0511B848-5314-5CFA-E302-CF9747E005C9}"/>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8" name="Footer Placeholder 6">
            <a:extLst>
              <a:ext uri="{FF2B5EF4-FFF2-40B4-BE49-F238E27FC236}">
                <a16:creationId xmlns:a16="http://schemas.microsoft.com/office/drawing/2014/main" id="{68D47112-C304-3F08-B268-4678B7957255}"/>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9" name="Date Placeholder 4">
            <a:extLst>
              <a:ext uri="{FF2B5EF4-FFF2-40B4-BE49-F238E27FC236}">
                <a16:creationId xmlns:a16="http://schemas.microsoft.com/office/drawing/2014/main" id="{E986AE2C-3C8D-7087-0A03-7B9F6CF293A3}"/>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32272586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Light - Title 1 Column">
    <p:bg>
      <p:bgRef idx="1001">
        <a:schemeClr val="bg2"/>
      </p:bgRef>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2" name="Content">
            <a:extLst>
              <a:ext uri="{FF2B5EF4-FFF2-40B4-BE49-F238E27FC236}">
                <a16:creationId xmlns:a16="http://schemas.microsoft.com/office/drawing/2014/main" id="{5D03235E-81C6-F058-9141-4468DA219785}"/>
              </a:ext>
            </a:extLst>
          </p:cNvPr>
          <p:cNvSpPr>
            <a:spLocks noGrp="1"/>
          </p:cNvSpPr>
          <p:nvPr>
            <p:ph sz="quarter" idx="14"/>
          </p:nvPr>
        </p:nvSpPr>
        <p:spPr>
          <a:xfrm>
            <a:off x="766762" y="1600199"/>
            <a:ext cx="10671048"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7" name="Slide Number">
            <a:extLst>
              <a:ext uri="{FF2B5EF4-FFF2-40B4-BE49-F238E27FC236}">
                <a16:creationId xmlns:a16="http://schemas.microsoft.com/office/drawing/2014/main" id="{5D441708-8B15-4FCB-89B4-E673D271FDD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800">
                <a:solidFill>
                  <a:srgbClr val="514C47"/>
                </a:solidFill>
                <a:latin typeface="+mn-lt"/>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C80D3E3D-D429-473E-903C-04622CCE81D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800">
                <a:solidFill>
                  <a:srgbClr val="514C47"/>
                </a:solidFill>
                <a:latin typeface="+mn-lt"/>
              </a:defRPr>
            </a:lvl1pPr>
          </a:lstStyle>
          <a:p>
            <a:r>
              <a:rPr lang="en-US"/>
              <a:t>Copyright © 2026, Oracle and/or its affiliates</a:t>
            </a:r>
            <a:endParaRPr lang="en-US" dirty="0"/>
          </a:p>
        </p:txBody>
      </p:sp>
      <p:sp>
        <p:nvSpPr>
          <p:cNvPr id="19" name="Date">
            <a:extLst>
              <a:ext uri="{FF2B5EF4-FFF2-40B4-BE49-F238E27FC236}">
                <a16:creationId xmlns:a16="http://schemas.microsoft.com/office/drawing/2014/main" id="{2702B7E4-DD93-4403-964F-982773FE3422}"/>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800" smtClean="0">
                <a:solidFill>
                  <a:srgbClr val="514C47"/>
                </a:solidFill>
                <a:latin typeface="+mn-lt"/>
              </a:defRPr>
            </a:lvl1pPr>
          </a:lstStyle>
          <a:p>
            <a:r>
              <a:rPr lang="en-IN"/>
              <a:t>[Date]</a:t>
            </a:r>
            <a:endParaRPr lang="en-US" dirty="0"/>
          </a:p>
        </p:txBody>
      </p:sp>
    </p:spTree>
    <p:extLst>
      <p:ext uri="{BB962C8B-B14F-4D97-AF65-F5344CB8AC3E}">
        <p14:creationId xmlns:p14="http://schemas.microsoft.com/office/powerpoint/2010/main" val="39740536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Dark - Title 1 Column">
    <p:bg>
      <p:bgRef idx="1001">
        <a:schemeClr val="bg2"/>
      </p:bgRef>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2" name="Content">
            <a:extLst>
              <a:ext uri="{FF2B5EF4-FFF2-40B4-BE49-F238E27FC236}">
                <a16:creationId xmlns:a16="http://schemas.microsoft.com/office/drawing/2014/main" id="{5D03235E-81C6-F058-9141-4468DA219785}"/>
              </a:ext>
            </a:extLst>
          </p:cNvPr>
          <p:cNvSpPr>
            <a:spLocks noGrp="1"/>
          </p:cNvSpPr>
          <p:nvPr>
            <p:ph sz="quarter" idx="14"/>
          </p:nvPr>
        </p:nvSpPr>
        <p:spPr>
          <a:xfrm>
            <a:off x="766762" y="1600199"/>
            <a:ext cx="10671048"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7" name="Slide Number">
            <a:extLst>
              <a:ext uri="{FF2B5EF4-FFF2-40B4-BE49-F238E27FC236}">
                <a16:creationId xmlns:a16="http://schemas.microsoft.com/office/drawing/2014/main" id="{5D441708-8B15-4FCB-89B4-E673D271FDD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800">
                <a:solidFill>
                  <a:srgbClr val="AEA8A2"/>
                </a:solidFill>
                <a:latin typeface="+mn-lt"/>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C80D3E3D-D429-473E-903C-04622CCE81D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800">
                <a:solidFill>
                  <a:srgbClr val="AEA8A2"/>
                </a:solidFill>
                <a:latin typeface="+mn-lt"/>
              </a:defRPr>
            </a:lvl1pPr>
          </a:lstStyle>
          <a:p>
            <a:r>
              <a:rPr lang="en-US"/>
              <a:t>Copyright © 2026, Oracle and/or its affiliates</a:t>
            </a:r>
            <a:endParaRPr lang="en-US" dirty="0"/>
          </a:p>
        </p:txBody>
      </p:sp>
      <p:sp>
        <p:nvSpPr>
          <p:cNvPr id="19" name="Date">
            <a:extLst>
              <a:ext uri="{FF2B5EF4-FFF2-40B4-BE49-F238E27FC236}">
                <a16:creationId xmlns:a16="http://schemas.microsoft.com/office/drawing/2014/main" id="{2702B7E4-DD93-4403-964F-982773FE3422}"/>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800" smtClean="0">
                <a:solidFill>
                  <a:srgbClr val="AEA8A2"/>
                </a:solidFill>
                <a:latin typeface="+mn-lt"/>
              </a:defRPr>
            </a:lvl1pPr>
          </a:lstStyle>
          <a:p>
            <a:r>
              <a:rPr lang="en-IN"/>
              <a:t>[Date]</a:t>
            </a:r>
            <a:endParaRPr lang="en-US" dirty="0"/>
          </a:p>
        </p:txBody>
      </p:sp>
    </p:spTree>
    <p:extLst>
      <p:ext uri="{BB962C8B-B14F-4D97-AF65-F5344CB8AC3E}">
        <p14:creationId xmlns:p14="http://schemas.microsoft.com/office/powerpoint/2010/main" val="16531793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Light - Title/Subtitle 1 Colum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D9CD-CDC4-4642-8CDA-7351404FC2D2}"/>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9" name="Content">
            <a:extLst>
              <a:ext uri="{FF2B5EF4-FFF2-40B4-BE49-F238E27FC236}">
                <a16:creationId xmlns:a16="http://schemas.microsoft.com/office/drawing/2014/main" id="{B95271D6-CF2C-D8C3-F7FB-D555FC2D9469}"/>
              </a:ext>
            </a:extLst>
          </p:cNvPr>
          <p:cNvSpPr>
            <a:spLocks noGrp="1"/>
          </p:cNvSpPr>
          <p:nvPr>
            <p:ph sz="quarter" idx="14"/>
          </p:nvPr>
        </p:nvSpPr>
        <p:spPr>
          <a:xfrm>
            <a:off x="766762" y="1600199"/>
            <a:ext cx="10671048"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7">
            <a:extLst>
              <a:ext uri="{FF2B5EF4-FFF2-40B4-BE49-F238E27FC236}">
                <a16:creationId xmlns:a16="http://schemas.microsoft.com/office/drawing/2014/main" id="{7A59FA82-C146-45DF-AE7B-4B5698706BEA}"/>
              </a:ext>
            </a:extLst>
          </p:cNvPr>
          <p:cNvSpPr>
            <a:spLocks noGrp="1"/>
          </p:cNvSpPr>
          <p:nvPr>
            <p:ph type="sldNum" sz="quarter" idx="17"/>
          </p:nvPr>
        </p:nvSpPr>
        <p:spPr/>
        <p:txBody>
          <a:bodyPr/>
          <a:lstStyle>
            <a:lvl1pPr>
              <a:defRPr>
                <a:solidFill>
                  <a:srgbClr val="514C47"/>
                </a:solidFill>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2CE12F3-375D-4B05-A71D-DA14DF8ADB8E}"/>
              </a:ext>
            </a:extLst>
          </p:cNvPr>
          <p:cNvSpPr>
            <a:spLocks noGrp="1"/>
          </p:cNvSpPr>
          <p:nvPr>
            <p:ph type="ftr" sz="quarter" idx="16"/>
          </p:nvPr>
        </p:nvSpPr>
        <p:spPr/>
        <p:txBody>
          <a:bodyPr/>
          <a:lstStyle>
            <a:lvl1pPr>
              <a:defRPr>
                <a:solidFill>
                  <a:srgbClr val="514C47"/>
                </a:solidFill>
              </a:defRPr>
            </a:lvl1p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48C5C278-52DE-4C8A-933B-1109B3282E51}"/>
              </a:ext>
            </a:extLst>
          </p:cNvPr>
          <p:cNvSpPr>
            <a:spLocks noGrp="1"/>
          </p:cNvSpPr>
          <p:nvPr>
            <p:ph type="dt" sz="half" idx="15"/>
          </p:nvPr>
        </p:nvSpPr>
        <p:spPr/>
        <p:txBody>
          <a:bodyPr/>
          <a:lstStyle>
            <a:lvl1pPr>
              <a:defRPr>
                <a:solidFill>
                  <a:srgbClr val="514C47"/>
                </a:solidFill>
              </a:defRPr>
            </a:lvl1pPr>
          </a:lstStyle>
          <a:p>
            <a:r>
              <a:rPr lang="en-IN"/>
              <a:t>[Date]</a:t>
            </a:r>
            <a:endParaRPr lang="en-US" dirty="0"/>
          </a:p>
        </p:txBody>
      </p:sp>
      <p:sp>
        <p:nvSpPr>
          <p:cNvPr id="3" name="Subtitle">
            <a:extLst>
              <a:ext uri="{FF2B5EF4-FFF2-40B4-BE49-F238E27FC236}">
                <a16:creationId xmlns:a16="http://schemas.microsoft.com/office/drawing/2014/main" id="{B28271ED-B1CF-9F0D-4AA0-883D80DEDBF0}"/>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Tree>
    <p:extLst>
      <p:ext uri="{BB962C8B-B14F-4D97-AF65-F5344CB8AC3E}">
        <p14:creationId xmlns:p14="http://schemas.microsoft.com/office/powerpoint/2010/main" val="1172560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 Divider">
    <p:bg>
      <p:bgPr>
        <a:solidFill>
          <a:schemeClr val="bg2"/>
        </a:solidFill>
        <a:effectLst/>
      </p:bgPr>
    </p:bg>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1232B6FB-CB36-8E10-0171-4DD434FB37AC}"/>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Cross-pillar, Industries, and General Divider Title</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82"/>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4000"/>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6"/>
            <a:ext cx="2743200" cy="363500"/>
          </a:xfrm>
        </p:spPr>
        <p:txBody>
          <a:bodyPr/>
          <a:lstStyle>
            <a:lvl1pPr>
              <a:defRPr>
                <a:noFill/>
              </a:defRPr>
            </a:lvl1pPr>
          </a:lstStyle>
          <a:p>
            <a:r>
              <a:rPr lang="en-IN"/>
              <a:t>[Date]</a:t>
            </a:r>
            <a:endParaRPr lang="en-US" dirty="0"/>
          </a:p>
        </p:txBody>
      </p:sp>
      <p:pic>
        <p:nvPicPr>
          <p:cNvPr id="15" name="Picture 14">
            <a:extLst>
              <a:ext uri="{FF2B5EF4-FFF2-40B4-BE49-F238E27FC236}">
                <a16:creationId xmlns:a16="http://schemas.microsoft.com/office/drawing/2014/main" id="{66160DD4-C190-5E08-0719-27C0571182D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l="44000"/>
          <a:stretch/>
        </p:blipFill>
        <p:spPr>
          <a:xfrm>
            <a:off x="5364488" y="0"/>
            <a:ext cx="6827512" cy="6858000"/>
          </a:xfrm>
          <a:prstGeom prst="rect">
            <a:avLst/>
          </a:prstGeom>
        </p:spPr>
      </p:pic>
      <p:sp>
        <p:nvSpPr>
          <p:cNvPr id="2" name="Accent mark">
            <a:extLst>
              <a:ext uri="{FF2B5EF4-FFF2-40B4-BE49-F238E27FC236}">
                <a16:creationId xmlns:a16="http://schemas.microsoft.com/office/drawing/2014/main" id="{FCC5560E-F594-D1CD-5CDD-54514D4DAED9}"/>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296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Dark - Title/Subtitle 1 Colum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68516-E3E0-4F22-9EB7-1A85E1D3B5A1}"/>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199"/>
            <a:ext cx="10671175"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marL="547688" indent="-182563">
              <a:lnSpc>
                <a:spcPct val="100000"/>
              </a:lnSpc>
              <a:buFont typeface="System Font Regular"/>
              <a:buChar char="-"/>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marL="914400" indent="-182880">
              <a:lnSpc>
                <a:spcPct val="100000"/>
              </a:lnSpc>
              <a:buFont typeface="System Font Regular"/>
              <a:buChar char="-"/>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7">
            <a:extLst>
              <a:ext uri="{FF2B5EF4-FFF2-40B4-BE49-F238E27FC236}">
                <a16:creationId xmlns:a16="http://schemas.microsoft.com/office/drawing/2014/main" id="{657290E2-8EA8-4572-BB48-C18007201785}"/>
              </a:ext>
            </a:extLst>
          </p:cNvPr>
          <p:cNvSpPr>
            <a:spLocks noGrp="1"/>
          </p:cNvSpPr>
          <p:nvPr>
            <p:ph type="sldNum" sz="quarter" idx="17"/>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C1A7F3B8-F794-4AF5-B07B-32A3084A6AB2}"/>
              </a:ext>
            </a:extLst>
          </p:cNvPr>
          <p:cNvSpPr>
            <a:spLocks noGrp="1"/>
          </p:cNvSpPr>
          <p:nvPr>
            <p:ph type="ftr" sz="quarter" idx="16"/>
          </p:nvPr>
        </p:nvSpPr>
        <p:spPr/>
        <p:txBody>
          <a:bodyPr/>
          <a:lstStyle>
            <a:lvl1pPr>
              <a:defRPr>
                <a:solidFill>
                  <a:srgbClr val="AEA8A2"/>
                </a:solidFill>
              </a:defRPr>
            </a:lvl1p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7A72FE7D-30FF-45E2-9F8B-D073887C33E8}"/>
              </a:ext>
            </a:extLst>
          </p:cNvPr>
          <p:cNvSpPr>
            <a:spLocks noGrp="1"/>
          </p:cNvSpPr>
          <p:nvPr>
            <p:ph type="dt" sz="half" idx="15"/>
          </p:nvPr>
        </p:nvSpPr>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2534192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Light - Title/Subtitle 2 Column">
    <p:bg>
      <p:bgRef idx="1001">
        <a:schemeClr val="bg2"/>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9740FE-E1B8-466B-970A-4E081BCA3143}"/>
              </a:ext>
            </a:extLst>
          </p:cNvPr>
          <p:cNvSpPr>
            <a:spLocks noGrp="1"/>
          </p:cNvSpPr>
          <p:nvPr>
            <p:ph type="title" hasCustomPrompt="1"/>
          </p:nvPr>
        </p:nvSpPr>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Title</a:t>
            </a:r>
          </a:p>
        </p:txBody>
      </p:sp>
      <p:sp>
        <p:nvSpPr>
          <p:cNvPr id="2" name="Content">
            <a:extLst>
              <a:ext uri="{FF2B5EF4-FFF2-40B4-BE49-F238E27FC236}">
                <a16:creationId xmlns:a16="http://schemas.microsoft.com/office/drawing/2014/main" id="{002F888E-0FBB-6617-9462-4201B11F2A44}"/>
              </a:ext>
            </a:extLst>
          </p:cNvPr>
          <p:cNvSpPr>
            <a:spLocks noGrp="1"/>
          </p:cNvSpPr>
          <p:nvPr>
            <p:ph sz="quarter" idx="14"/>
          </p:nvPr>
        </p:nvSpPr>
        <p:spPr>
          <a:xfrm>
            <a:off x="766762" y="1600199"/>
            <a:ext cx="5084064" cy="4507992"/>
          </a:xfrm>
        </p:spPr>
        <p:txBody>
          <a:bodyPr/>
          <a:lstStyle>
            <a:lvl1pPr>
              <a:lnSpc>
                <a:spcPct val="100000"/>
              </a:lnSpc>
              <a:defRPr sz="1600" b="0" i="0">
                <a:solidFill>
                  <a:schemeClr val="tx1"/>
                </a:solidFill>
                <a:latin typeface="Oracle Sans Tab" panose="020B0503020204020204" pitchFamily="34" charset="0"/>
                <a:cs typeface="Oracle Sans Tab" panose="020B0503020204020204" pitchFamily="34" charset="0"/>
              </a:defRPr>
            </a:lvl1pPr>
            <a:lvl2pPr>
              <a:lnSpc>
                <a:spcPct val="100000"/>
              </a:lnSpc>
              <a:defRPr sz="1600" b="0" i="0">
                <a:solidFill>
                  <a:schemeClr val="tx1"/>
                </a:solidFill>
                <a:latin typeface="Oracle Sans Tab" panose="020B0503020204020204" pitchFamily="34" charset="0"/>
                <a:cs typeface="Oracle Sans Tab" panose="020B0503020204020204" pitchFamily="34" charset="0"/>
              </a:defRPr>
            </a:lvl2pPr>
            <a:lvl3pPr>
              <a:lnSpc>
                <a:spcPct val="100000"/>
              </a:lnSpc>
              <a:defRPr sz="1600" b="0" i="0">
                <a:solidFill>
                  <a:schemeClr val="tx1"/>
                </a:solidFill>
                <a:latin typeface="Oracle Sans Tab" panose="020B0503020204020204" pitchFamily="34" charset="0"/>
                <a:cs typeface="Oracle Sans Tab" panose="020B0503020204020204" pitchFamily="34" charset="0"/>
              </a:defRPr>
            </a:lvl3pPr>
            <a:lvl4pPr>
              <a:lnSpc>
                <a:spcPct val="100000"/>
              </a:lnSpc>
              <a:defRPr sz="1600" b="0" i="0">
                <a:solidFill>
                  <a:schemeClr val="tx1"/>
                </a:solidFill>
                <a:latin typeface="Oracle Sans Tab" panose="020B0503020204020204" pitchFamily="34" charset="0"/>
                <a:cs typeface="Oracle Sans Tab" panose="020B0503020204020204" pitchFamily="34" charset="0"/>
              </a:defRPr>
            </a:lvl4pPr>
            <a:lvl5pPr>
              <a:lnSpc>
                <a:spcPct val="100000"/>
              </a:lnSpc>
              <a:defRPr sz="1600" b="0" i="0">
                <a:solidFill>
                  <a:schemeClr val="tx1"/>
                </a:solidFill>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p:nvCxnSpPr>
        <p:spPr>
          <a:xfrm>
            <a:off x="6109577" y="160857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3" name="Content">
            <a:extLst>
              <a:ext uri="{FF2B5EF4-FFF2-40B4-BE49-F238E27FC236}">
                <a16:creationId xmlns:a16="http://schemas.microsoft.com/office/drawing/2014/main" id="{4F57E862-706F-9432-1E5B-C66745958B78}"/>
              </a:ext>
            </a:extLst>
          </p:cNvPr>
          <p:cNvSpPr>
            <a:spLocks noGrp="1"/>
          </p:cNvSpPr>
          <p:nvPr>
            <p:ph sz="quarter" idx="19"/>
          </p:nvPr>
        </p:nvSpPr>
        <p:spPr>
          <a:xfrm>
            <a:off x="6370317" y="1600220"/>
            <a:ext cx="5084064" cy="4507992"/>
          </a:xfrm>
        </p:spPr>
        <p:txBody>
          <a:bodyPr/>
          <a:lstStyle>
            <a:lvl1pPr>
              <a:lnSpc>
                <a:spcPct val="100000"/>
              </a:lnSpc>
              <a:defRPr sz="1600" b="0" i="0">
                <a:solidFill>
                  <a:schemeClr val="tx1"/>
                </a:solidFill>
                <a:latin typeface="Oracle Sans Tab" panose="020B0503020204020204" pitchFamily="34" charset="0"/>
                <a:cs typeface="Oracle Sans Tab" panose="020B0503020204020204" pitchFamily="34" charset="0"/>
              </a:defRPr>
            </a:lvl1pPr>
            <a:lvl2pPr>
              <a:lnSpc>
                <a:spcPct val="100000"/>
              </a:lnSpc>
              <a:defRPr sz="1600" b="0" i="0">
                <a:solidFill>
                  <a:schemeClr val="tx1"/>
                </a:solidFill>
                <a:latin typeface="Oracle Sans Tab" panose="020B0503020204020204" pitchFamily="34" charset="0"/>
                <a:cs typeface="Oracle Sans Tab" panose="020B0503020204020204" pitchFamily="34" charset="0"/>
              </a:defRPr>
            </a:lvl2pPr>
            <a:lvl3pPr>
              <a:lnSpc>
                <a:spcPct val="100000"/>
              </a:lnSpc>
              <a:defRPr sz="1600" b="0" i="0">
                <a:solidFill>
                  <a:schemeClr val="tx1"/>
                </a:solidFill>
                <a:latin typeface="Oracle Sans Tab" panose="020B0503020204020204" pitchFamily="34" charset="0"/>
                <a:cs typeface="Oracle Sans Tab" panose="020B0503020204020204" pitchFamily="34" charset="0"/>
              </a:defRPr>
            </a:lvl3pPr>
            <a:lvl4pPr>
              <a:lnSpc>
                <a:spcPct val="100000"/>
              </a:lnSpc>
              <a:defRPr sz="1600" b="0" i="0">
                <a:solidFill>
                  <a:schemeClr val="tx1"/>
                </a:solidFill>
                <a:latin typeface="Oracle Sans Tab" panose="020B0503020204020204" pitchFamily="34" charset="0"/>
                <a:cs typeface="Oracle Sans Tab" panose="020B0503020204020204" pitchFamily="34" charset="0"/>
              </a:defRPr>
            </a:lvl4pPr>
            <a:lvl5pPr>
              <a:lnSpc>
                <a:spcPct val="100000"/>
              </a:lnSpc>
              <a:defRPr sz="1600" b="0" i="0">
                <a:solidFill>
                  <a:schemeClr val="tx1"/>
                </a:solidFill>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Slide Number Placeholder 8">
            <a:extLst>
              <a:ext uri="{FF2B5EF4-FFF2-40B4-BE49-F238E27FC236}">
                <a16:creationId xmlns:a16="http://schemas.microsoft.com/office/drawing/2014/main" id="{424C32FC-D616-45B7-A051-90859CE92D73}"/>
              </a:ext>
            </a:extLst>
          </p:cNvPr>
          <p:cNvSpPr>
            <a:spLocks noGrp="1"/>
          </p:cNvSpPr>
          <p:nvPr>
            <p:ph type="sldNum" sz="quarter" idx="18"/>
          </p:nvPr>
        </p:nvSpPr>
        <p:spPr/>
        <p:txBody>
          <a:bodyPr/>
          <a:lstStyle>
            <a:lvl1pPr>
              <a:defRPr>
                <a:solidFill>
                  <a:srgbClr val="514C47"/>
                </a:solidFill>
              </a:defRPr>
            </a:lvl1p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48F71CDA-982A-476F-ADB7-47031714FD6F}"/>
              </a:ext>
            </a:extLst>
          </p:cNvPr>
          <p:cNvSpPr>
            <a:spLocks noGrp="1"/>
          </p:cNvSpPr>
          <p:nvPr>
            <p:ph type="ftr" sz="quarter" idx="17"/>
          </p:nvPr>
        </p:nvSpPr>
        <p:spPr/>
        <p:txBody>
          <a:bodyPr/>
          <a:lstStyle>
            <a:lvl1pPr>
              <a:defRPr>
                <a:solidFill>
                  <a:srgbClr val="514C47"/>
                </a:solidFill>
              </a:defRPr>
            </a:lvl1pPr>
          </a:lstStyle>
          <a:p>
            <a:r>
              <a:rPr lang="en-US"/>
              <a:t>Copyright © 2026, Oracle and/or its affiliates</a:t>
            </a:r>
            <a:endParaRPr lang="en-US" dirty="0"/>
          </a:p>
        </p:txBody>
      </p:sp>
      <p:sp>
        <p:nvSpPr>
          <p:cNvPr id="4" name="Date Placeholder 3">
            <a:extLst>
              <a:ext uri="{FF2B5EF4-FFF2-40B4-BE49-F238E27FC236}">
                <a16:creationId xmlns:a16="http://schemas.microsoft.com/office/drawing/2014/main" id="{4B5A409C-CB05-4133-9F5F-1D2097DE34E0}"/>
              </a:ext>
            </a:extLst>
          </p:cNvPr>
          <p:cNvSpPr>
            <a:spLocks noGrp="1"/>
          </p:cNvSpPr>
          <p:nvPr>
            <p:ph type="dt" sz="half" idx="16"/>
          </p:nvPr>
        </p:nvSpPr>
        <p:spPr/>
        <p:txBody>
          <a:bodyPr/>
          <a:lstStyle>
            <a:lvl1pPr>
              <a:defRPr>
                <a:solidFill>
                  <a:srgbClr val="514C47"/>
                </a:solidFill>
              </a:defRPr>
            </a:lvl1pPr>
          </a:lstStyle>
          <a:p>
            <a:r>
              <a:rPr lang="en-IN"/>
              <a:t>[Date]</a:t>
            </a:r>
            <a:endParaRPr lang="en-US" dirty="0"/>
          </a:p>
        </p:txBody>
      </p:sp>
      <p:sp>
        <p:nvSpPr>
          <p:cNvPr id="7" name="Subtitle">
            <a:extLst>
              <a:ext uri="{FF2B5EF4-FFF2-40B4-BE49-F238E27FC236}">
                <a16:creationId xmlns:a16="http://schemas.microsoft.com/office/drawing/2014/main" id="{1C3705B9-F5B6-D7DA-A986-BD2522922780}"/>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cxnSp>
        <p:nvCxnSpPr>
          <p:cNvPr id="6" name="Column Divider">
            <a:extLst>
              <a:ext uri="{FF2B5EF4-FFF2-40B4-BE49-F238E27FC236}">
                <a16:creationId xmlns:a16="http://schemas.microsoft.com/office/drawing/2014/main" id="{54C7B3CA-54E8-B26A-9460-AD5BB661442F}"/>
              </a:ext>
              <a:ext uri="{C183D7F6-B498-43B3-948B-1728B52AA6E4}">
                <adec:decorative xmlns:adec="http://schemas.microsoft.com/office/drawing/2017/decorative" val="1"/>
              </a:ext>
            </a:extLst>
          </p:cNvPr>
          <p:cNvCxnSpPr>
            <a:cxnSpLocks/>
          </p:cNvCxnSpPr>
          <p:nvPr userDrawn="1"/>
        </p:nvCxnSpPr>
        <p:spPr>
          <a:xfrm>
            <a:off x="6109577" y="160857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390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Dark - Title/Subtitle 2 Column">
    <p:bg>
      <p:bgRef idx="1001">
        <a:schemeClr val="bg2"/>
      </p:bgRef>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6E20D12-1316-3177-701A-67F816263680}"/>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12" name="Subtitle">
            <a:extLst>
              <a:ext uri="{FF2B5EF4-FFF2-40B4-BE49-F238E27FC236}">
                <a16:creationId xmlns:a16="http://schemas.microsoft.com/office/drawing/2014/main" id="{491B9BE2-1C80-DD0F-2348-944405667FA4}"/>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4" name="Content">
            <a:extLst>
              <a:ext uri="{FF2B5EF4-FFF2-40B4-BE49-F238E27FC236}">
                <a16:creationId xmlns:a16="http://schemas.microsoft.com/office/drawing/2014/main" id="{FA05E257-5557-514A-2025-3EF63D1140D3}"/>
              </a:ext>
            </a:extLst>
          </p:cNvPr>
          <p:cNvSpPr>
            <a:spLocks noGrp="1"/>
          </p:cNvSpPr>
          <p:nvPr>
            <p:ph sz="quarter" idx="14"/>
          </p:nvPr>
        </p:nvSpPr>
        <p:spPr>
          <a:xfrm>
            <a:off x="766762" y="1600199"/>
            <a:ext cx="5084064"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Content">
            <a:extLst>
              <a:ext uri="{FF2B5EF4-FFF2-40B4-BE49-F238E27FC236}">
                <a16:creationId xmlns:a16="http://schemas.microsoft.com/office/drawing/2014/main" id="{1A8D2713-0A2C-B9EC-921A-E43EBB54D7F1}"/>
              </a:ext>
            </a:extLst>
          </p:cNvPr>
          <p:cNvSpPr>
            <a:spLocks noGrp="1"/>
          </p:cNvSpPr>
          <p:nvPr>
            <p:ph sz="quarter" idx="19"/>
          </p:nvPr>
        </p:nvSpPr>
        <p:spPr>
          <a:xfrm>
            <a:off x="6370317" y="1600220"/>
            <a:ext cx="5084064"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6" name="Column Divider">
            <a:extLst>
              <a:ext uri="{FF2B5EF4-FFF2-40B4-BE49-F238E27FC236}">
                <a16:creationId xmlns:a16="http://schemas.microsoft.com/office/drawing/2014/main" id="{EF021091-A040-8AC0-0501-04709D496D73}"/>
              </a:ext>
              <a:ext uri="{C183D7F6-B498-43B3-948B-1728B52AA6E4}">
                <adec:decorative xmlns:adec="http://schemas.microsoft.com/office/drawing/2017/decorative" val="1"/>
              </a:ext>
            </a:extLst>
          </p:cNvPr>
          <p:cNvCxnSpPr>
            <a:cxnSpLocks/>
          </p:cNvCxnSpPr>
          <p:nvPr/>
        </p:nvCxnSpPr>
        <p:spPr>
          <a:xfrm>
            <a:off x="6096000" y="160972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 name="Slide Number Placeholder 7">
            <a:extLst>
              <a:ext uri="{FF2B5EF4-FFF2-40B4-BE49-F238E27FC236}">
                <a16:creationId xmlns:a16="http://schemas.microsoft.com/office/drawing/2014/main" id="{7F0F3812-0E62-2E09-C9AB-79F13108F9A8}"/>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4D96D9B3-827E-BCDB-1DEF-84EB5E7E90C2}"/>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7" name="Date Placeholder 4">
            <a:extLst>
              <a:ext uri="{FF2B5EF4-FFF2-40B4-BE49-F238E27FC236}">
                <a16:creationId xmlns:a16="http://schemas.microsoft.com/office/drawing/2014/main" id="{6FBD1657-DE16-5859-6047-8B20D7971D48}"/>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cxnSp>
        <p:nvCxnSpPr>
          <p:cNvPr id="3" name="Column Divider">
            <a:extLst>
              <a:ext uri="{FF2B5EF4-FFF2-40B4-BE49-F238E27FC236}">
                <a16:creationId xmlns:a16="http://schemas.microsoft.com/office/drawing/2014/main" id="{427D0917-2C34-89E3-58BF-6627245C69AA}"/>
              </a:ext>
              <a:ext uri="{C183D7F6-B498-43B3-948B-1728B52AA6E4}">
                <adec:decorative xmlns:adec="http://schemas.microsoft.com/office/drawing/2017/decorative" val="1"/>
              </a:ext>
            </a:extLst>
          </p:cNvPr>
          <p:cNvCxnSpPr>
            <a:cxnSpLocks/>
          </p:cNvCxnSpPr>
          <p:nvPr userDrawn="1"/>
        </p:nvCxnSpPr>
        <p:spPr>
          <a:xfrm>
            <a:off x="6096000" y="160972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6760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Light - Title/Subtitle 3 Colum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210A-4112-4730-8F81-3CAE5C391FDB}"/>
              </a:ext>
            </a:extLst>
          </p:cNvPr>
          <p:cNvSpPr>
            <a:spLocks noGrp="1"/>
          </p:cNvSpPr>
          <p:nvPr>
            <p:ph type="title" hasCustomPrompt="1"/>
          </p:nvPr>
        </p:nvSpPr>
        <p:spPr/>
        <p:txBody>
          <a:bodyPr/>
          <a:lstStyle>
            <a:lvl1pPr>
              <a:lnSpc>
                <a:spcPct val="100000"/>
              </a:lnSpc>
              <a:defRPr/>
            </a:lvl1pPr>
          </a:lstStyle>
          <a:p>
            <a:r>
              <a:rPr lang="en-US" dirty="0"/>
              <a:t>Title</a:t>
            </a:r>
          </a:p>
        </p:txBody>
      </p:sp>
      <p:sp>
        <p:nvSpPr>
          <p:cNvPr id="11" name="Subtitle">
            <a:extLst>
              <a:ext uri="{FF2B5EF4-FFF2-40B4-BE49-F238E27FC236}">
                <a16:creationId xmlns:a16="http://schemas.microsoft.com/office/drawing/2014/main" id="{AC6B64F9-2DA0-A690-C71E-B99D471B02DB}"/>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4" name="Content">
            <a:extLst>
              <a:ext uri="{FF2B5EF4-FFF2-40B4-BE49-F238E27FC236}">
                <a16:creationId xmlns:a16="http://schemas.microsoft.com/office/drawing/2014/main" id="{CC34BF80-B5D4-D7B6-8CCA-80AF04A72B45}"/>
              </a:ext>
            </a:extLst>
          </p:cNvPr>
          <p:cNvSpPr>
            <a:spLocks noGrp="1"/>
          </p:cNvSpPr>
          <p:nvPr>
            <p:ph sz="quarter" idx="14"/>
          </p:nvPr>
        </p:nvSpPr>
        <p:spPr>
          <a:xfrm>
            <a:off x="766762" y="1600199"/>
            <a:ext cx="3291840"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Content">
            <a:extLst>
              <a:ext uri="{FF2B5EF4-FFF2-40B4-BE49-F238E27FC236}">
                <a16:creationId xmlns:a16="http://schemas.microsoft.com/office/drawing/2014/main" id="{C0573275-C70D-AE89-EF3D-A7DAC9B01BE7}"/>
              </a:ext>
            </a:extLst>
          </p:cNvPr>
          <p:cNvSpPr>
            <a:spLocks noGrp="1"/>
          </p:cNvSpPr>
          <p:nvPr>
            <p:ph sz="quarter" idx="20"/>
          </p:nvPr>
        </p:nvSpPr>
        <p:spPr>
          <a:xfrm>
            <a:off x="4450080" y="1607058"/>
            <a:ext cx="3291840"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Content">
            <a:extLst>
              <a:ext uri="{FF2B5EF4-FFF2-40B4-BE49-F238E27FC236}">
                <a16:creationId xmlns:a16="http://schemas.microsoft.com/office/drawing/2014/main" id="{2CF00143-3379-1D5D-5D8F-463C800F8EA1}"/>
              </a:ext>
            </a:extLst>
          </p:cNvPr>
          <p:cNvSpPr>
            <a:spLocks noGrp="1"/>
          </p:cNvSpPr>
          <p:nvPr>
            <p:ph sz="quarter" idx="21"/>
          </p:nvPr>
        </p:nvSpPr>
        <p:spPr>
          <a:xfrm>
            <a:off x="8133398" y="1613917"/>
            <a:ext cx="3291840"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p:nvCxnSpPr>
        <p:spPr>
          <a:xfrm>
            <a:off x="4261915" y="1609724"/>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23" name="Column Divider 2" descr="Column Divider">
            <a:extLst>
              <a:ext uri="{FF2B5EF4-FFF2-40B4-BE49-F238E27FC236}">
                <a16:creationId xmlns:a16="http://schemas.microsoft.com/office/drawing/2014/main" id="{A70D9BB7-9BB9-40BD-84D2-8EE238E044D3}"/>
              </a:ext>
            </a:extLst>
          </p:cNvPr>
          <p:cNvCxnSpPr>
            <a:cxnSpLocks/>
          </p:cNvCxnSpPr>
          <p:nvPr/>
        </p:nvCxnSpPr>
        <p:spPr>
          <a:xfrm>
            <a:off x="7951236" y="1609724"/>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6CAD3E0A-0143-42FC-B8B6-EBC1FF990000}"/>
              </a:ext>
            </a:extLst>
          </p:cNvPr>
          <p:cNvSpPr>
            <a:spLocks noGrp="1"/>
          </p:cNvSpPr>
          <p:nvPr>
            <p:ph type="dt" sz="half" idx="17"/>
          </p:nvPr>
        </p:nvSpPr>
        <p:spPr/>
        <p:txBody>
          <a:bodyPr/>
          <a:lstStyle>
            <a:lvl1pPr>
              <a:defRPr>
                <a:solidFill>
                  <a:srgbClr val="514C47"/>
                </a:solidFill>
              </a:defRPr>
            </a:lvl1pPr>
          </a:lstStyle>
          <a:p>
            <a:r>
              <a:rPr lang="en-IN"/>
              <a:t>[Date]</a:t>
            </a:r>
            <a:endParaRPr lang="en-US" dirty="0"/>
          </a:p>
        </p:txBody>
      </p:sp>
      <p:sp>
        <p:nvSpPr>
          <p:cNvPr id="7" name="Footer Placeholder 6">
            <a:extLst>
              <a:ext uri="{FF2B5EF4-FFF2-40B4-BE49-F238E27FC236}">
                <a16:creationId xmlns:a16="http://schemas.microsoft.com/office/drawing/2014/main" id="{7D46B54D-91F2-4210-9BEA-3B59824207D9}"/>
              </a:ext>
            </a:extLst>
          </p:cNvPr>
          <p:cNvSpPr>
            <a:spLocks noGrp="1"/>
          </p:cNvSpPr>
          <p:nvPr>
            <p:ph type="ftr" sz="quarter" idx="18"/>
          </p:nvPr>
        </p:nvSpPr>
        <p:spPr/>
        <p:txBody>
          <a:bodyPr/>
          <a:lstStyle>
            <a:lvl1pPr>
              <a:defRPr>
                <a:solidFill>
                  <a:srgbClr val="514C47"/>
                </a:solidFill>
              </a:defRPr>
            </a:lvl1pPr>
          </a:lstStyle>
          <a:p>
            <a:r>
              <a:rPr lang="en-US"/>
              <a:t>Copyright © 2026, Oracle and/or its affiliates</a:t>
            </a:r>
            <a:endParaRPr lang="en-US" dirty="0"/>
          </a:p>
        </p:txBody>
      </p:sp>
      <p:sp>
        <p:nvSpPr>
          <p:cNvPr id="8" name="Slide Number Placeholder 7">
            <a:extLst>
              <a:ext uri="{FF2B5EF4-FFF2-40B4-BE49-F238E27FC236}">
                <a16:creationId xmlns:a16="http://schemas.microsoft.com/office/drawing/2014/main" id="{F0900B02-4438-4597-85D3-D93A97B15462}"/>
              </a:ext>
            </a:extLst>
          </p:cNvPr>
          <p:cNvSpPr>
            <a:spLocks noGrp="1"/>
          </p:cNvSpPr>
          <p:nvPr>
            <p:ph type="sldNum" sz="quarter" idx="19"/>
          </p:nvPr>
        </p:nvSpPr>
        <p:spPr/>
        <p:txBody>
          <a:bodyPr/>
          <a:lstStyle>
            <a:lvl1pPr>
              <a:defRPr>
                <a:solidFill>
                  <a:srgbClr val="514C47"/>
                </a:solidFill>
              </a:defRPr>
            </a:lvl1pPr>
          </a:lstStyle>
          <a:p>
            <a:fld id="{345D60D9-5372-5F40-9443-0F9AE5BDC3C8}" type="slidenum">
              <a:rPr lang="en-US" smtClean="0"/>
              <a:pPr/>
              <a:t>‹#›</a:t>
            </a:fld>
            <a:endParaRPr lang="en-US" dirty="0"/>
          </a:p>
        </p:txBody>
      </p:sp>
      <p:cxnSp>
        <p:nvCxnSpPr>
          <p:cNvPr id="3" name="Column Divider" descr="Column Divider">
            <a:extLst>
              <a:ext uri="{FF2B5EF4-FFF2-40B4-BE49-F238E27FC236}">
                <a16:creationId xmlns:a16="http://schemas.microsoft.com/office/drawing/2014/main" id="{77858DD0-AFF3-F030-C88F-C537C0C22A79}"/>
              </a:ext>
            </a:extLst>
          </p:cNvPr>
          <p:cNvCxnSpPr>
            <a:cxnSpLocks/>
          </p:cNvCxnSpPr>
          <p:nvPr userDrawn="1"/>
        </p:nvCxnSpPr>
        <p:spPr>
          <a:xfrm>
            <a:off x="4261915" y="1609724"/>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6" name="Column Divider 2" descr="Column Divider">
            <a:extLst>
              <a:ext uri="{FF2B5EF4-FFF2-40B4-BE49-F238E27FC236}">
                <a16:creationId xmlns:a16="http://schemas.microsoft.com/office/drawing/2014/main" id="{0FC0BCC9-02C2-C9AC-154B-42EF7008C6DB}"/>
              </a:ext>
            </a:extLst>
          </p:cNvPr>
          <p:cNvCxnSpPr>
            <a:cxnSpLocks/>
          </p:cNvCxnSpPr>
          <p:nvPr userDrawn="1"/>
        </p:nvCxnSpPr>
        <p:spPr>
          <a:xfrm>
            <a:off x="7951236" y="1609724"/>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6165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Dark - Title/Subtitle 3 Column">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D77C36-1C4D-DE80-1F7B-60E8297188D0}"/>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9" name="Subtitle">
            <a:extLst>
              <a:ext uri="{FF2B5EF4-FFF2-40B4-BE49-F238E27FC236}">
                <a16:creationId xmlns:a16="http://schemas.microsoft.com/office/drawing/2014/main" id="{1F28BA13-39F7-FD62-A580-1BFD9EDD58CA}"/>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2" name="Content">
            <a:extLst>
              <a:ext uri="{FF2B5EF4-FFF2-40B4-BE49-F238E27FC236}">
                <a16:creationId xmlns:a16="http://schemas.microsoft.com/office/drawing/2014/main" id="{EEBF987F-38F4-709F-2C5C-6A33F92ABAC2}"/>
              </a:ext>
            </a:extLst>
          </p:cNvPr>
          <p:cNvSpPr>
            <a:spLocks noGrp="1"/>
          </p:cNvSpPr>
          <p:nvPr>
            <p:ph sz="quarter" idx="14"/>
          </p:nvPr>
        </p:nvSpPr>
        <p:spPr>
          <a:xfrm>
            <a:off x="766762" y="1600199"/>
            <a:ext cx="3291840"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Content">
            <a:extLst>
              <a:ext uri="{FF2B5EF4-FFF2-40B4-BE49-F238E27FC236}">
                <a16:creationId xmlns:a16="http://schemas.microsoft.com/office/drawing/2014/main" id="{C8007CC0-7806-5000-E1A2-EE5C157D0752}"/>
              </a:ext>
            </a:extLst>
          </p:cNvPr>
          <p:cNvSpPr>
            <a:spLocks noGrp="1"/>
          </p:cNvSpPr>
          <p:nvPr>
            <p:ph sz="quarter" idx="20"/>
          </p:nvPr>
        </p:nvSpPr>
        <p:spPr>
          <a:xfrm>
            <a:off x="4450080" y="1607058"/>
            <a:ext cx="3291840"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Content">
            <a:extLst>
              <a:ext uri="{FF2B5EF4-FFF2-40B4-BE49-F238E27FC236}">
                <a16:creationId xmlns:a16="http://schemas.microsoft.com/office/drawing/2014/main" id="{67D5716D-0077-0121-818A-02B0496ECCC9}"/>
              </a:ext>
            </a:extLst>
          </p:cNvPr>
          <p:cNvSpPr>
            <a:spLocks noGrp="1"/>
          </p:cNvSpPr>
          <p:nvPr>
            <p:ph sz="quarter" idx="21"/>
          </p:nvPr>
        </p:nvSpPr>
        <p:spPr>
          <a:xfrm>
            <a:off x="8133398" y="1613917"/>
            <a:ext cx="3291840"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p:nvCxnSpPr>
        <p:spPr>
          <a:xfrm>
            <a:off x="4261915" y="160972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23" name="Column Divider 2" descr="Column Divider">
            <a:extLst>
              <a:ext uri="{FF2B5EF4-FFF2-40B4-BE49-F238E27FC236}">
                <a16:creationId xmlns:a16="http://schemas.microsoft.com/office/drawing/2014/main" id="{A70D9BB7-9BB9-40BD-84D2-8EE238E044D3}"/>
              </a:ext>
            </a:extLst>
          </p:cNvPr>
          <p:cNvCxnSpPr>
            <a:cxnSpLocks/>
          </p:cNvCxnSpPr>
          <p:nvPr/>
        </p:nvCxnSpPr>
        <p:spPr>
          <a:xfrm>
            <a:off x="7951236" y="160972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8FC14E1F-DA7F-492C-AFEB-BC17569A9002}"/>
              </a:ext>
            </a:extLst>
          </p:cNvPr>
          <p:cNvSpPr>
            <a:spLocks noGrp="1"/>
          </p:cNvSpPr>
          <p:nvPr>
            <p:ph type="sldNum" sz="quarter" idx="19"/>
          </p:nvPr>
        </p:nvSpPr>
        <p:spPr/>
        <p:txBody>
          <a:bodyPr/>
          <a:lstStyle>
            <a:lvl1pPr>
              <a:defRPr sz="800">
                <a:solidFill>
                  <a:srgbClr val="AEA8A2"/>
                </a:solidFill>
                <a:latin typeface="+mn-lt"/>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FF0DBBB3-F562-4D09-B7E5-45C9C98CE1B5}"/>
              </a:ext>
            </a:extLst>
          </p:cNvPr>
          <p:cNvSpPr>
            <a:spLocks noGrp="1"/>
          </p:cNvSpPr>
          <p:nvPr>
            <p:ph type="ftr" sz="quarter" idx="18"/>
          </p:nvPr>
        </p:nvSpPr>
        <p:spPr/>
        <p:txBody>
          <a:bodyPr/>
          <a:lstStyle>
            <a:lvl1pPr>
              <a:defRPr sz="800">
                <a:solidFill>
                  <a:srgbClr val="AEA8A2"/>
                </a:solidFill>
                <a:latin typeface="+mn-lt"/>
              </a:defRPr>
            </a:lvl1p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E77E4DB8-9644-4581-BEED-809BCD3EA9C1}"/>
              </a:ext>
            </a:extLst>
          </p:cNvPr>
          <p:cNvSpPr>
            <a:spLocks noGrp="1"/>
          </p:cNvSpPr>
          <p:nvPr>
            <p:ph type="dt" sz="half" idx="17"/>
          </p:nvPr>
        </p:nvSpPr>
        <p:spPr/>
        <p:txBody>
          <a:bodyPr/>
          <a:lstStyle>
            <a:lvl1pPr>
              <a:defRPr sz="800">
                <a:solidFill>
                  <a:srgbClr val="AEA8A2"/>
                </a:solidFill>
                <a:latin typeface="+mn-lt"/>
              </a:defRPr>
            </a:lvl1pPr>
          </a:lstStyle>
          <a:p>
            <a:r>
              <a:rPr lang="en-IN"/>
              <a:t>[Date]</a:t>
            </a:r>
            <a:endParaRPr lang="en-US" dirty="0"/>
          </a:p>
        </p:txBody>
      </p:sp>
      <p:cxnSp>
        <p:nvCxnSpPr>
          <p:cNvPr id="3" name="Column Divider" descr="Column Divider">
            <a:extLst>
              <a:ext uri="{FF2B5EF4-FFF2-40B4-BE49-F238E27FC236}">
                <a16:creationId xmlns:a16="http://schemas.microsoft.com/office/drawing/2014/main" id="{D100F5E3-00D0-B015-CC29-1A1439A9ED91}"/>
              </a:ext>
            </a:extLst>
          </p:cNvPr>
          <p:cNvCxnSpPr>
            <a:cxnSpLocks/>
          </p:cNvCxnSpPr>
          <p:nvPr userDrawn="1"/>
        </p:nvCxnSpPr>
        <p:spPr>
          <a:xfrm>
            <a:off x="4261915" y="160972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6" name="Column Divider 2" descr="Column Divider">
            <a:extLst>
              <a:ext uri="{FF2B5EF4-FFF2-40B4-BE49-F238E27FC236}">
                <a16:creationId xmlns:a16="http://schemas.microsoft.com/office/drawing/2014/main" id="{8F51AF0A-3029-5386-0CAF-4357637B3DAA}"/>
              </a:ext>
            </a:extLst>
          </p:cNvPr>
          <p:cNvCxnSpPr>
            <a:cxnSpLocks/>
          </p:cNvCxnSpPr>
          <p:nvPr userDrawn="1"/>
        </p:nvCxnSpPr>
        <p:spPr>
          <a:xfrm>
            <a:off x="7951236" y="160972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6825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Dark - Title/Subtitle 4 Column">
    <p:bg>
      <p:bgRef idx="1001">
        <a:schemeClr val="bg2"/>
      </p:bgRef>
    </p:bg>
    <p:spTree>
      <p:nvGrpSpPr>
        <p:cNvPr id="1" name=""/>
        <p:cNvGrpSpPr/>
        <p:nvPr/>
      </p:nvGrpSpPr>
      <p:grpSpPr>
        <a:xfrm>
          <a:off x="0" y="0"/>
          <a:ext cx="0" cy="0"/>
          <a:chOff x="0" y="0"/>
          <a:chExt cx="0" cy="0"/>
        </a:xfrm>
      </p:grpSpPr>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6"/>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3500819" y="1609725"/>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1" name="Content 3">
            <a:extLst>
              <a:ext uri="{FF2B5EF4-FFF2-40B4-BE49-F238E27FC236}">
                <a16:creationId xmlns:a16="http://schemas.microsoft.com/office/drawing/2014/main" id="{58EF7396-F6CE-404A-B85F-455D3F5341AE}"/>
              </a:ext>
            </a:extLst>
          </p:cNvPr>
          <p:cNvSpPr>
            <a:spLocks noGrp="1"/>
          </p:cNvSpPr>
          <p:nvPr>
            <p:ph sz="quarter" idx="16"/>
          </p:nvPr>
        </p:nvSpPr>
        <p:spPr>
          <a:xfrm>
            <a:off x="6234875" y="1609725"/>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7">
            <a:extLst>
              <a:ext uri="{FF2B5EF4-FFF2-40B4-BE49-F238E27FC236}">
                <a16:creationId xmlns:a16="http://schemas.microsoft.com/office/drawing/2014/main" id="{8FC14E1F-DA7F-492C-AFEB-BC17569A9002}"/>
              </a:ext>
            </a:extLst>
          </p:cNvPr>
          <p:cNvSpPr>
            <a:spLocks noGrp="1"/>
          </p:cNvSpPr>
          <p:nvPr>
            <p:ph type="sldNum" sz="quarter" idx="19"/>
          </p:nvPr>
        </p:nvSpPr>
        <p:spPr/>
        <p:txBody>
          <a:bodyPr/>
          <a:lstStyle>
            <a:lvl1pPr>
              <a:defRPr sz="800">
                <a:solidFill>
                  <a:srgbClr val="AEA8A2"/>
                </a:solidFill>
                <a:latin typeface="+mn-lt"/>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FF0DBBB3-F562-4D09-B7E5-45C9C98CE1B5}"/>
              </a:ext>
            </a:extLst>
          </p:cNvPr>
          <p:cNvSpPr>
            <a:spLocks noGrp="1"/>
          </p:cNvSpPr>
          <p:nvPr>
            <p:ph type="ftr" sz="quarter" idx="18"/>
          </p:nvPr>
        </p:nvSpPr>
        <p:spPr/>
        <p:txBody>
          <a:bodyPr/>
          <a:lstStyle>
            <a:lvl1pPr>
              <a:defRPr sz="800">
                <a:solidFill>
                  <a:srgbClr val="AEA8A2"/>
                </a:solidFill>
                <a:latin typeface="+mn-lt"/>
              </a:defRPr>
            </a:lvl1p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E77E4DB8-9644-4581-BEED-809BCD3EA9C1}"/>
              </a:ext>
            </a:extLst>
          </p:cNvPr>
          <p:cNvSpPr>
            <a:spLocks noGrp="1"/>
          </p:cNvSpPr>
          <p:nvPr>
            <p:ph type="dt" sz="half" idx="17"/>
          </p:nvPr>
        </p:nvSpPr>
        <p:spPr/>
        <p:txBody>
          <a:bodyPr/>
          <a:lstStyle>
            <a:lvl1pPr>
              <a:defRPr sz="800">
                <a:solidFill>
                  <a:srgbClr val="AEA8A2"/>
                </a:solidFill>
                <a:latin typeface="+mn-lt"/>
              </a:defRPr>
            </a:lvl1pPr>
          </a:lstStyle>
          <a:p>
            <a:r>
              <a:rPr lang="en-IN"/>
              <a:t>[Date]</a:t>
            </a:r>
            <a:endParaRPr lang="en-US" dirty="0"/>
          </a:p>
        </p:txBody>
      </p:sp>
      <p:sp>
        <p:nvSpPr>
          <p:cNvPr id="4" name="Title 1">
            <a:extLst>
              <a:ext uri="{FF2B5EF4-FFF2-40B4-BE49-F238E27FC236}">
                <a16:creationId xmlns:a16="http://schemas.microsoft.com/office/drawing/2014/main" id="{3CD77C36-1C4D-DE80-1F7B-60E8297188D0}"/>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9" name="Subtitle">
            <a:extLst>
              <a:ext uri="{FF2B5EF4-FFF2-40B4-BE49-F238E27FC236}">
                <a16:creationId xmlns:a16="http://schemas.microsoft.com/office/drawing/2014/main" id="{1F28BA13-39F7-FD62-A580-1BFD9EDD58CA}"/>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2" name="Content 3">
            <a:extLst>
              <a:ext uri="{FF2B5EF4-FFF2-40B4-BE49-F238E27FC236}">
                <a16:creationId xmlns:a16="http://schemas.microsoft.com/office/drawing/2014/main" id="{D3DD214E-B770-0B46-25F4-55FE29C664BE}"/>
              </a:ext>
            </a:extLst>
          </p:cNvPr>
          <p:cNvSpPr>
            <a:spLocks noGrp="1"/>
          </p:cNvSpPr>
          <p:nvPr>
            <p:ph sz="quarter" idx="20"/>
          </p:nvPr>
        </p:nvSpPr>
        <p:spPr>
          <a:xfrm>
            <a:off x="8968931" y="1605827"/>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p:nvCxnSpPr>
        <p:spPr>
          <a:xfrm>
            <a:off x="3364740"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3" name="Column Divider" descr="Column Divider">
            <a:extLst>
              <a:ext uri="{FF2B5EF4-FFF2-40B4-BE49-F238E27FC236}">
                <a16:creationId xmlns:a16="http://schemas.microsoft.com/office/drawing/2014/main" id="{AEBA7189-AF66-B1ED-60CA-F3F3CB7D4526}"/>
              </a:ext>
            </a:extLst>
          </p:cNvPr>
          <p:cNvCxnSpPr>
            <a:cxnSpLocks/>
          </p:cNvCxnSpPr>
          <p:nvPr/>
        </p:nvCxnSpPr>
        <p:spPr>
          <a:xfrm>
            <a:off x="6104399"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0" name="Column Divider" descr="Column Divider">
            <a:extLst>
              <a:ext uri="{FF2B5EF4-FFF2-40B4-BE49-F238E27FC236}">
                <a16:creationId xmlns:a16="http://schemas.microsoft.com/office/drawing/2014/main" id="{F92A884D-26AA-4610-5971-3744D723CB9F}"/>
              </a:ext>
            </a:extLst>
          </p:cNvPr>
          <p:cNvCxnSpPr>
            <a:cxnSpLocks/>
          </p:cNvCxnSpPr>
          <p:nvPr/>
        </p:nvCxnSpPr>
        <p:spPr>
          <a:xfrm>
            <a:off x="8840439"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1" name="Column Divider" descr="Column Divider">
            <a:extLst>
              <a:ext uri="{FF2B5EF4-FFF2-40B4-BE49-F238E27FC236}">
                <a16:creationId xmlns:a16="http://schemas.microsoft.com/office/drawing/2014/main" id="{A801C988-A785-8965-3661-100E94ECB68F}"/>
              </a:ext>
            </a:extLst>
          </p:cNvPr>
          <p:cNvCxnSpPr>
            <a:cxnSpLocks/>
          </p:cNvCxnSpPr>
          <p:nvPr userDrawn="1"/>
        </p:nvCxnSpPr>
        <p:spPr>
          <a:xfrm>
            <a:off x="3364740"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2" name="Column Divider" descr="Column Divider">
            <a:extLst>
              <a:ext uri="{FF2B5EF4-FFF2-40B4-BE49-F238E27FC236}">
                <a16:creationId xmlns:a16="http://schemas.microsoft.com/office/drawing/2014/main" id="{ABAE1272-5611-BEA8-8421-3C039FE202D5}"/>
              </a:ext>
            </a:extLst>
          </p:cNvPr>
          <p:cNvCxnSpPr>
            <a:cxnSpLocks/>
          </p:cNvCxnSpPr>
          <p:nvPr userDrawn="1"/>
        </p:nvCxnSpPr>
        <p:spPr>
          <a:xfrm>
            <a:off x="6104399"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3" name="Column Divider" descr="Column Divider">
            <a:extLst>
              <a:ext uri="{FF2B5EF4-FFF2-40B4-BE49-F238E27FC236}">
                <a16:creationId xmlns:a16="http://schemas.microsoft.com/office/drawing/2014/main" id="{9ED72B70-2FEF-E453-E545-D0EF3FEE9E69}"/>
              </a:ext>
            </a:extLst>
          </p:cNvPr>
          <p:cNvCxnSpPr>
            <a:cxnSpLocks/>
          </p:cNvCxnSpPr>
          <p:nvPr userDrawn="1"/>
        </p:nvCxnSpPr>
        <p:spPr>
          <a:xfrm>
            <a:off x="8840439"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9585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Light - Title/Subtitle 4 Column">
    <p:bg>
      <p:bgRef idx="1001">
        <a:schemeClr val="bg2"/>
      </p:bgRef>
    </p:bg>
    <p:spTree>
      <p:nvGrpSpPr>
        <p:cNvPr id="1" name=""/>
        <p:cNvGrpSpPr/>
        <p:nvPr/>
      </p:nvGrpSpPr>
      <p:grpSpPr>
        <a:xfrm>
          <a:off x="0" y="0"/>
          <a:ext cx="0" cy="0"/>
          <a:chOff x="0" y="0"/>
          <a:chExt cx="0" cy="0"/>
        </a:xfrm>
      </p:grpSpPr>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6"/>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3500819" y="1609725"/>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1" name="Content 3">
            <a:extLst>
              <a:ext uri="{FF2B5EF4-FFF2-40B4-BE49-F238E27FC236}">
                <a16:creationId xmlns:a16="http://schemas.microsoft.com/office/drawing/2014/main" id="{58EF7396-F6CE-404A-B85F-455D3F5341AE}"/>
              </a:ext>
            </a:extLst>
          </p:cNvPr>
          <p:cNvSpPr>
            <a:spLocks noGrp="1"/>
          </p:cNvSpPr>
          <p:nvPr>
            <p:ph sz="quarter" idx="16"/>
          </p:nvPr>
        </p:nvSpPr>
        <p:spPr>
          <a:xfrm>
            <a:off x="6234875" y="1609725"/>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7">
            <a:extLst>
              <a:ext uri="{FF2B5EF4-FFF2-40B4-BE49-F238E27FC236}">
                <a16:creationId xmlns:a16="http://schemas.microsoft.com/office/drawing/2014/main" id="{8FC14E1F-DA7F-492C-AFEB-BC17569A9002}"/>
              </a:ext>
            </a:extLst>
          </p:cNvPr>
          <p:cNvSpPr>
            <a:spLocks noGrp="1"/>
          </p:cNvSpPr>
          <p:nvPr>
            <p:ph type="sldNum" sz="quarter" idx="19"/>
          </p:nvPr>
        </p:nvSpPr>
        <p:spPr/>
        <p:txBody>
          <a:bodyPr/>
          <a:lstStyle>
            <a:lvl1pPr>
              <a:defRPr sz="800">
                <a:solidFill>
                  <a:srgbClr val="514C47"/>
                </a:solidFill>
                <a:latin typeface="+mn-lt"/>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FF0DBBB3-F562-4D09-B7E5-45C9C98CE1B5}"/>
              </a:ext>
            </a:extLst>
          </p:cNvPr>
          <p:cNvSpPr>
            <a:spLocks noGrp="1"/>
          </p:cNvSpPr>
          <p:nvPr>
            <p:ph type="ftr" sz="quarter" idx="18"/>
          </p:nvPr>
        </p:nvSpPr>
        <p:spPr/>
        <p:txBody>
          <a:bodyPr/>
          <a:lstStyle>
            <a:lvl1pPr>
              <a:defRPr sz="800">
                <a:solidFill>
                  <a:srgbClr val="514C47"/>
                </a:solidFill>
                <a:latin typeface="+mn-lt"/>
              </a:defRPr>
            </a:lvl1p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E77E4DB8-9644-4581-BEED-809BCD3EA9C1}"/>
              </a:ext>
            </a:extLst>
          </p:cNvPr>
          <p:cNvSpPr>
            <a:spLocks noGrp="1"/>
          </p:cNvSpPr>
          <p:nvPr>
            <p:ph type="dt" sz="half" idx="17"/>
          </p:nvPr>
        </p:nvSpPr>
        <p:spPr/>
        <p:txBody>
          <a:bodyPr/>
          <a:lstStyle>
            <a:lvl1pPr>
              <a:defRPr sz="800">
                <a:solidFill>
                  <a:srgbClr val="514C47"/>
                </a:solidFill>
                <a:latin typeface="+mn-lt"/>
              </a:defRPr>
            </a:lvl1pPr>
          </a:lstStyle>
          <a:p>
            <a:r>
              <a:rPr lang="en-IN"/>
              <a:t>[Date]</a:t>
            </a:r>
            <a:endParaRPr lang="en-US" dirty="0"/>
          </a:p>
        </p:txBody>
      </p:sp>
      <p:sp>
        <p:nvSpPr>
          <p:cNvPr id="4" name="Title 1">
            <a:extLst>
              <a:ext uri="{FF2B5EF4-FFF2-40B4-BE49-F238E27FC236}">
                <a16:creationId xmlns:a16="http://schemas.microsoft.com/office/drawing/2014/main" id="{3CD77C36-1C4D-DE80-1F7B-60E8297188D0}"/>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2" name="Content 3">
            <a:extLst>
              <a:ext uri="{FF2B5EF4-FFF2-40B4-BE49-F238E27FC236}">
                <a16:creationId xmlns:a16="http://schemas.microsoft.com/office/drawing/2014/main" id="{D3DD214E-B770-0B46-25F4-55FE29C664BE}"/>
              </a:ext>
            </a:extLst>
          </p:cNvPr>
          <p:cNvSpPr>
            <a:spLocks noGrp="1"/>
          </p:cNvSpPr>
          <p:nvPr>
            <p:ph sz="quarter" idx="20"/>
          </p:nvPr>
        </p:nvSpPr>
        <p:spPr>
          <a:xfrm>
            <a:off x="8968931" y="1605827"/>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p:nvCxnSpPr>
        <p:spPr>
          <a:xfrm>
            <a:off x="3364740"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3" name="Column Divider" descr="Column Divider">
            <a:extLst>
              <a:ext uri="{FF2B5EF4-FFF2-40B4-BE49-F238E27FC236}">
                <a16:creationId xmlns:a16="http://schemas.microsoft.com/office/drawing/2014/main" id="{AEBA7189-AF66-B1ED-60CA-F3F3CB7D4526}"/>
              </a:ext>
            </a:extLst>
          </p:cNvPr>
          <p:cNvCxnSpPr>
            <a:cxnSpLocks/>
          </p:cNvCxnSpPr>
          <p:nvPr/>
        </p:nvCxnSpPr>
        <p:spPr>
          <a:xfrm>
            <a:off x="6104399"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0" name="Column Divider" descr="Column Divider">
            <a:extLst>
              <a:ext uri="{FF2B5EF4-FFF2-40B4-BE49-F238E27FC236}">
                <a16:creationId xmlns:a16="http://schemas.microsoft.com/office/drawing/2014/main" id="{F92A884D-26AA-4610-5971-3744D723CB9F}"/>
              </a:ext>
            </a:extLst>
          </p:cNvPr>
          <p:cNvCxnSpPr>
            <a:cxnSpLocks/>
          </p:cNvCxnSpPr>
          <p:nvPr/>
        </p:nvCxnSpPr>
        <p:spPr>
          <a:xfrm>
            <a:off x="8840439"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1" name="Subtitle">
            <a:extLst>
              <a:ext uri="{FF2B5EF4-FFF2-40B4-BE49-F238E27FC236}">
                <a16:creationId xmlns:a16="http://schemas.microsoft.com/office/drawing/2014/main" id="{C9A0F016-4DAC-1E29-77F1-0AE340758202}"/>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cxnSp>
        <p:nvCxnSpPr>
          <p:cNvPr id="9" name="Column Divider" descr="Column Divider">
            <a:extLst>
              <a:ext uri="{FF2B5EF4-FFF2-40B4-BE49-F238E27FC236}">
                <a16:creationId xmlns:a16="http://schemas.microsoft.com/office/drawing/2014/main" id="{D081D443-2FD4-CEB1-0D9D-94894EB5A017}"/>
              </a:ext>
            </a:extLst>
          </p:cNvPr>
          <p:cNvCxnSpPr>
            <a:cxnSpLocks/>
          </p:cNvCxnSpPr>
          <p:nvPr userDrawn="1"/>
        </p:nvCxnSpPr>
        <p:spPr>
          <a:xfrm>
            <a:off x="3364740"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2" name="Column Divider" descr="Column Divider">
            <a:extLst>
              <a:ext uri="{FF2B5EF4-FFF2-40B4-BE49-F238E27FC236}">
                <a16:creationId xmlns:a16="http://schemas.microsoft.com/office/drawing/2014/main" id="{542A0DD8-3D91-5242-5C7C-75011E992DBC}"/>
              </a:ext>
            </a:extLst>
          </p:cNvPr>
          <p:cNvCxnSpPr>
            <a:cxnSpLocks/>
          </p:cNvCxnSpPr>
          <p:nvPr userDrawn="1"/>
        </p:nvCxnSpPr>
        <p:spPr>
          <a:xfrm>
            <a:off x="6104399"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3" name="Column Divider" descr="Column Divider">
            <a:extLst>
              <a:ext uri="{FF2B5EF4-FFF2-40B4-BE49-F238E27FC236}">
                <a16:creationId xmlns:a16="http://schemas.microsoft.com/office/drawing/2014/main" id="{7F99C4B1-0C37-97F1-79AF-1B939BA13214}"/>
              </a:ext>
            </a:extLst>
          </p:cNvPr>
          <p:cNvCxnSpPr>
            <a:cxnSpLocks/>
          </p:cNvCxnSpPr>
          <p:nvPr userDrawn="1"/>
        </p:nvCxnSpPr>
        <p:spPr>
          <a:xfrm>
            <a:off x="8840439"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503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Light - Title, Content and 1/3 Photo">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F59826-0B3C-4973-B5FA-B18F68758F38}"/>
              </a:ext>
            </a:extLst>
          </p:cNvPr>
          <p:cNvSpPr>
            <a:spLocks noGrp="1"/>
          </p:cNvSpPr>
          <p:nvPr>
            <p:ph type="title" hasCustomPrompt="1"/>
          </p:nvPr>
        </p:nvSpPr>
        <p:spPr>
          <a:xfrm>
            <a:off x="768875" y="182403"/>
            <a:ext cx="6790149"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4" name="Content">
            <a:extLst>
              <a:ext uri="{FF2B5EF4-FFF2-40B4-BE49-F238E27FC236}">
                <a16:creationId xmlns:a16="http://schemas.microsoft.com/office/drawing/2014/main" id="{FA05E257-5557-514A-2025-3EF63D1140D3}"/>
              </a:ext>
            </a:extLst>
          </p:cNvPr>
          <p:cNvSpPr>
            <a:spLocks noGrp="1"/>
          </p:cNvSpPr>
          <p:nvPr>
            <p:ph sz="quarter" idx="14"/>
          </p:nvPr>
        </p:nvSpPr>
        <p:spPr>
          <a:xfrm>
            <a:off x="766762" y="1600199"/>
            <a:ext cx="6792262"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Slide Number Placeholder 7">
            <a:extLst>
              <a:ext uri="{FF2B5EF4-FFF2-40B4-BE49-F238E27FC236}">
                <a16:creationId xmlns:a16="http://schemas.microsoft.com/office/drawing/2014/main" id="{7F0F3812-0E62-2E09-C9AB-79F13108F9A8}"/>
              </a:ext>
            </a:extLst>
          </p:cNvPr>
          <p:cNvSpPr>
            <a:spLocks noGrp="1"/>
          </p:cNvSpPr>
          <p:nvPr>
            <p:ph type="sldNum" sz="quarter" idx="17"/>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4D96D9B3-827E-BCDB-1DEF-84EB5E7E90C2}"/>
              </a:ext>
            </a:extLst>
          </p:cNvPr>
          <p:cNvSpPr>
            <a:spLocks noGrp="1"/>
          </p:cNvSpPr>
          <p:nvPr>
            <p:ph type="ftr" sz="quarter" idx="16"/>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7" name="Date Placeholder 4">
            <a:extLst>
              <a:ext uri="{FF2B5EF4-FFF2-40B4-BE49-F238E27FC236}">
                <a16:creationId xmlns:a16="http://schemas.microsoft.com/office/drawing/2014/main" id="{6FBD1657-DE16-5859-6047-8B20D7971D48}"/>
              </a:ext>
            </a:extLst>
          </p:cNvPr>
          <p:cNvSpPr>
            <a:spLocks noGrp="1"/>
          </p:cNvSpPr>
          <p:nvPr>
            <p:ph type="dt" sz="half" idx="15"/>
          </p:nvPr>
        </p:nvSpPr>
        <p:spPr>
          <a:xfrm>
            <a:off x="6873138" y="6425604"/>
            <a:ext cx="2743200" cy="363500"/>
          </a:xfrm>
        </p:spPr>
        <p:txBody>
          <a:bodyPr/>
          <a:lstStyle>
            <a:lvl1pPr>
              <a:defRPr>
                <a:solidFill>
                  <a:srgbClr val="514C47"/>
                </a:solidFill>
              </a:defRPr>
            </a:lvl1pPr>
          </a:lstStyle>
          <a:p>
            <a:r>
              <a:rPr lang="en-IN"/>
              <a:t>[Date]</a:t>
            </a:r>
            <a:endParaRPr lang="en-US" dirty="0"/>
          </a:p>
        </p:txBody>
      </p:sp>
      <p:sp>
        <p:nvSpPr>
          <p:cNvPr id="10" name="Picture Placeholder 9">
            <a:extLst>
              <a:ext uri="{FF2B5EF4-FFF2-40B4-BE49-F238E27FC236}">
                <a16:creationId xmlns:a16="http://schemas.microsoft.com/office/drawing/2014/main" id="{22033CC1-6A5D-D20A-D1C7-358398AE8124}"/>
              </a:ext>
            </a:extLst>
          </p:cNvPr>
          <p:cNvSpPr>
            <a:spLocks noGrp="1"/>
          </p:cNvSpPr>
          <p:nvPr>
            <p:ph type="pic" sz="quarter" idx="18"/>
          </p:nvPr>
        </p:nvSpPr>
        <p:spPr>
          <a:xfrm>
            <a:off x="8132064" y="0"/>
            <a:ext cx="4059936" cy="6858000"/>
          </a:xfrm>
          <a:solidFill>
            <a:srgbClr val="AEA8A2"/>
          </a:solidFill>
        </p:spPr>
        <p:txBody>
          <a:bodyPr/>
          <a:lstStyle/>
          <a:p>
            <a:r>
              <a:rPr lang="en-GB"/>
              <a:t>Click icon to add picture</a:t>
            </a:r>
            <a:endParaRPr lang="en-US"/>
          </a:p>
        </p:txBody>
      </p:sp>
    </p:spTree>
    <p:extLst>
      <p:ext uri="{BB962C8B-B14F-4D97-AF65-F5344CB8AC3E}">
        <p14:creationId xmlns:p14="http://schemas.microsoft.com/office/powerpoint/2010/main" val="12213907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Dark - Title, Content and 1/3 Photo">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F59826-0B3C-4973-B5FA-B18F68758F38}"/>
              </a:ext>
            </a:extLst>
          </p:cNvPr>
          <p:cNvSpPr>
            <a:spLocks noGrp="1"/>
          </p:cNvSpPr>
          <p:nvPr>
            <p:ph type="title" hasCustomPrompt="1"/>
          </p:nvPr>
        </p:nvSpPr>
        <p:spPr>
          <a:xfrm>
            <a:off x="768875" y="182403"/>
            <a:ext cx="6790149"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4" name="Content">
            <a:extLst>
              <a:ext uri="{FF2B5EF4-FFF2-40B4-BE49-F238E27FC236}">
                <a16:creationId xmlns:a16="http://schemas.microsoft.com/office/drawing/2014/main" id="{FA05E257-5557-514A-2025-3EF63D1140D3}"/>
              </a:ext>
            </a:extLst>
          </p:cNvPr>
          <p:cNvSpPr>
            <a:spLocks noGrp="1"/>
          </p:cNvSpPr>
          <p:nvPr>
            <p:ph sz="quarter" idx="14"/>
          </p:nvPr>
        </p:nvSpPr>
        <p:spPr>
          <a:xfrm>
            <a:off x="766762" y="1600199"/>
            <a:ext cx="6792262"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marL="547688" indent="-182563">
              <a:lnSpc>
                <a:spcPct val="100000"/>
              </a:lnSpc>
              <a:buFont typeface="System Font Regular"/>
              <a:buChar char="-"/>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marL="914400" indent="-182880">
              <a:lnSpc>
                <a:spcPct val="100000"/>
              </a:lnSpc>
              <a:buFont typeface="System Font Regular"/>
              <a:buChar char="-"/>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9">
            <a:extLst>
              <a:ext uri="{FF2B5EF4-FFF2-40B4-BE49-F238E27FC236}">
                <a16:creationId xmlns:a16="http://schemas.microsoft.com/office/drawing/2014/main" id="{22033CC1-6A5D-D20A-D1C7-358398AE8124}"/>
              </a:ext>
            </a:extLst>
          </p:cNvPr>
          <p:cNvSpPr>
            <a:spLocks noGrp="1"/>
          </p:cNvSpPr>
          <p:nvPr>
            <p:ph type="pic" sz="quarter" idx="18" hasCustomPrompt="1"/>
          </p:nvPr>
        </p:nvSpPr>
        <p:spPr>
          <a:xfrm>
            <a:off x="8132064" y="0"/>
            <a:ext cx="4059936" cy="6858000"/>
          </a:xfrm>
          <a:solidFill>
            <a:srgbClr val="AEA8A2"/>
          </a:solidFill>
        </p:spPr>
        <p:txBody>
          <a:bodyPr/>
          <a:lstStyle>
            <a:lvl1pPr algn="ctr">
              <a:defRPr b="0" i="0">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Click to add photo or illustration</a:t>
            </a:r>
          </a:p>
        </p:txBody>
      </p:sp>
      <p:sp>
        <p:nvSpPr>
          <p:cNvPr id="2" name="Slide Number Placeholder 7">
            <a:extLst>
              <a:ext uri="{FF2B5EF4-FFF2-40B4-BE49-F238E27FC236}">
                <a16:creationId xmlns:a16="http://schemas.microsoft.com/office/drawing/2014/main" id="{7F0F3812-0E62-2E09-C9AB-79F13108F9A8}"/>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4D96D9B3-827E-BCDB-1DEF-84EB5E7E90C2}"/>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7" name="Date Placeholder 4">
            <a:extLst>
              <a:ext uri="{FF2B5EF4-FFF2-40B4-BE49-F238E27FC236}">
                <a16:creationId xmlns:a16="http://schemas.microsoft.com/office/drawing/2014/main" id="{6FBD1657-DE16-5859-6047-8B20D7971D48}"/>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30253997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Light - Quote with Picture">
    <p:bg>
      <p:bgRef idx="1001">
        <a:schemeClr val="bg2"/>
      </p:bgRef>
    </p:bg>
    <p:spTree>
      <p:nvGrpSpPr>
        <p:cNvPr id="1" name=""/>
        <p:cNvGrpSpPr/>
        <p:nvPr/>
      </p:nvGrpSpPr>
      <p:grpSpPr>
        <a:xfrm>
          <a:off x="0" y="0"/>
          <a:ext cx="0" cy="0"/>
          <a:chOff x="0" y="0"/>
          <a:chExt cx="0" cy="0"/>
        </a:xfrm>
      </p:grpSpPr>
      <p:sp>
        <p:nvSpPr>
          <p:cNvPr id="3" name="Quote">
            <a:extLst>
              <a:ext uri="{FF2B5EF4-FFF2-40B4-BE49-F238E27FC236}">
                <a16:creationId xmlns:a16="http://schemas.microsoft.com/office/drawing/2014/main" id="{A13E52A3-3B72-407D-BD94-ADB27B9FCE9C}"/>
              </a:ext>
            </a:extLst>
          </p:cNvPr>
          <p:cNvSpPr>
            <a:spLocks noGrp="1"/>
          </p:cNvSpPr>
          <p:nvPr>
            <p:ph type="title" hasCustomPrompt="1"/>
          </p:nvPr>
        </p:nvSpPr>
        <p:spPr>
          <a:xfrm>
            <a:off x="5220586" y="2896192"/>
            <a:ext cx="6219354" cy="1384995"/>
          </a:xfrm>
          <a:noFill/>
        </p:spPr>
        <p:txBody>
          <a:bodyPr vert="horz" wrap="square" lIns="0" tIns="0" rIns="0" bIns="0" rtlCol="0" anchor="b" anchorCtr="0">
            <a:spAutoFit/>
          </a:bodyPr>
          <a:lstStyle>
            <a:lvl1pPr marL="179388" indent="-179388">
              <a:lnSpc>
                <a:spcPct val="100000"/>
              </a:lnSpc>
              <a:tabLst/>
              <a:defRPr lang="en-US" sz="3000" b="0" i="0" dirty="0">
                <a:latin typeface="+mj-lt"/>
                <a:cs typeface="Oracle Sans Tab" panose="020B0503020204020204" pitchFamily="34" charset="0"/>
              </a:defRPr>
            </a:lvl1pPr>
          </a:lstStyle>
          <a:p>
            <a:pPr lvl="0"/>
            <a:r>
              <a:rPr lang="en-US" dirty="0"/>
              <a:t>“Click to type customer or</a:t>
            </a:r>
            <a:br>
              <a:rPr lang="en-US" dirty="0"/>
            </a:br>
            <a:r>
              <a:rPr lang="en-US" dirty="0"/>
              <a:t>partner quote surrounded</a:t>
            </a:r>
            <a:br>
              <a:rPr lang="en-US" dirty="0"/>
            </a:br>
            <a:r>
              <a:rPr lang="en-US" dirty="0"/>
              <a:t>by quotation marks.”</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72844" y="4983135"/>
            <a:ext cx="6054629" cy="266291"/>
          </a:xfrm>
          <a:prstGeom prst="rect">
            <a:avLst/>
          </a:prstGeom>
        </p:spPr>
        <p:txBody>
          <a:bodyPr>
            <a:noAutofit/>
          </a:bodyPr>
          <a:lstStyle>
            <a:lvl1pPr>
              <a:lnSpc>
                <a:spcPct val="100000"/>
              </a:lnSpc>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72844" y="5320728"/>
            <a:ext cx="6054629" cy="786385"/>
          </a:xfrm>
          <a:prstGeom prst="rect">
            <a:avLst/>
          </a:prstGeom>
        </p:spPr>
        <p:txBody>
          <a:bodyPr>
            <a:noAutofit/>
          </a:bodyPr>
          <a:lstStyle>
            <a:lvl1pPr>
              <a:lnSpc>
                <a:spcPct val="100000"/>
              </a:lnSpc>
              <a:defRPr sz="1600" b="0" i="0">
                <a:latin typeface="Oracle Sans Tab" panose="020B0503020204020204" pitchFamily="34" charset="0"/>
                <a:cs typeface="Oracle Sans Tab" panose="020B0503020204020204" pitchFamily="34" charset="0"/>
              </a:defRPr>
            </a:lvl1pPr>
          </a:lstStyle>
          <a:p>
            <a:pPr lvl="0"/>
            <a:r>
              <a:rPr lang="en-US" dirty="0"/>
              <a:t>Additional information if needed</a:t>
            </a:r>
          </a:p>
        </p:txBody>
      </p:sp>
      <p:sp>
        <p:nvSpPr>
          <p:cNvPr id="2" name="Content Placeholder 2">
            <a:extLst>
              <a:ext uri="{FF2B5EF4-FFF2-40B4-BE49-F238E27FC236}">
                <a16:creationId xmlns:a16="http://schemas.microsoft.com/office/drawing/2014/main" id="{6190524B-9853-A3B5-6016-2D547D457D4C}"/>
              </a:ext>
            </a:extLst>
          </p:cNvPr>
          <p:cNvSpPr>
            <a:spLocks noGrp="1" noChangeAspect="1"/>
          </p:cNvSpPr>
          <p:nvPr>
            <p:ph sz="quarter" idx="47" hasCustomPrompt="1"/>
          </p:nvPr>
        </p:nvSpPr>
        <p:spPr>
          <a:xfrm>
            <a:off x="5372844" y="1203405"/>
            <a:ext cx="2447584" cy="673743"/>
          </a:xfrm>
        </p:spPr>
        <p:txBody>
          <a:bodyPr/>
          <a:lstStyle>
            <a:lvl5pPr marL="731520" indent="0">
              <a:buNone/>
              <a:defRPr/>
            </a:lvl5pPr>
          </a:lstStyle>
          <a:p>
            <a:pPr lvl="0"/>
            <a:r>
              <a:rPr lang="en-US" dirty="0"/>
              <a:t>Click to add logo</a:t>
            </a:r>
          </a:p>
        </p:txBody>
      </p:sp>
      <p:sp>
        <p:nvSpPr>
          <p:cNvPr id="7" name="Picture Placeholder 6">
            <a:extLst>
              <a:ext uri="{FF2B5EF4-FFF2-40B4-BE49-F238E27FC236}">
                <a16:creationId xmlns:a16="http://schemas.microsoft.com/office/drawing/2014/main" id="{6145069B-D056-45AF-BC91-ABDBFD0C3D17}"/>
              </a:ext>
            </a:extLst>
          </p:cNvPr>
          <p:cNvSpPr>
            <a:spLocks noGrp="1"/>
          </p:cNvSpPr>
          <p:nvPr>
            <p:ph type="pic" sz="quarter" idx="42" hasCustomPrompt="1"/>
          </p:nvPr>
        </p:nvSpPr>
        <p:spPr>
          <a:xfrm>
            <a:off x="0" y="-2"/>
            <a:ext cx="4876800" cy="6858000"/>
          </a:xfrm>
        </p:spPr>
        <p:txBody>
          <a:bodyPr anchor="ctr" anchorCtr="1"/>
          <a:lstStyle>
            <a:lvl1pPr>
              <a:defRPr b="0" i="0">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Click to add photo or illustration</a:t>
            </a:r>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endParaRPr lang="en-US" dirty="0"/>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endParaRPr lang="en-US" dirty="0"/>
          </a:p>
        </p:txBody>
      </p:sp>
      <p:sp>
        <p:nvSpPr>
          <p:cNvPr id="9" name="Slide Number Placeholder 5">
            <a:extLst>
              <a:ext uri="{FF2B5EF4-FFF2-40B4-BE49-F238E27FC236}">
                <a16:creationId xmlns:a16="http://schemas.microsoft.com/office/drawing/2014/main" id="{6D383948-15D7-7125-EC6C-CB63EC77CA18}"/>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10" name="Footer Placeholder 4">
            <a:extLst>
              <a:ext uri="{FF2B5EF4-FFF2-40B4-BE49-F238E27FC236}">
                <a16:creationId xmlns:a16="http://schemas.microsoft.com/office/drawing/2014/main" id="{FD46CC1D-F4C5-32B1-5BBE-B6CFF28BAB96}"/>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12" name="Date Placeholder 3">
            <a:extLst>
              <a:ext uri="{FF2B5EF4-FFF2-40B4-BE49-F238E27FC236}">
                <a16:creationId xmlns:a16="http://schemas.microsoft.com/office/drawing/2014/main" id="{9D38F3F9-78BB-AD8B-F9E3-58010BFE256F}"/>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
        <p:nvSpPr>
          <p:cNvPr id="4" name="Accent mark">
            <a:extLst>
              <a:ext uri="{FF2B5EF4-FFF2-40B4-BE49-F238E27FC236}">
                <a16:creationId xmlns:a16="http://schemas.microsoft.com/office/drawing/2014/main" id="{9693ED60-0244-537F-7CCC-D2E56AF0B93F}"/>
              </a:ext>
              <a:ext uri="{C183D7F6-B498-43B3-948B-1728B52AA6E4}">
                <adec:decorative xmlns:adec="http://schemas.microsoft.com/office/drawing/2017/decorative" val="1"/>
              </a:ext>
            </a:extLst>
          </p:cNvPr>
          <p:cNvSpPr/>
          <p:nvPr/>
        </p:nvSpPr>
        <p:spPr>
          <a:xfrm>
            <a:off x="5372844" y="4638587"/>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cent mark">
            <a:extLst>
              <a:ext uri="{FF2B5EF4-FFF2-40B4-BE49-F238E27FC236}">
                <a16:creationId xmlns:a16="http://schemas.microsoft.com/office/drawing/2014/main" id="{4D3986FC-01C2-AC08-F183-529C764F3437}"/>
              </a:ext>
              <a:ext uri="{C183D7F6-B498-43B3-948B-1728B52AA6E4}">
                <adec:decorative xmlns:adec="http://schemas.microsoft.com/office/drawing/2017/decorative" val="1"/>
              </a:ext>
            </a:extLst>
          </p:cNvPr>
          <p:cNvSpPr/>
          <p:nvPr userDrawn="1"/>
        </p:nvSpPr>
        <p:spPr>
          <a:xfrm>
            <a:off x="5372844" y="4638587"/>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463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_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Health &amp; Life Sciences </a:t>
            </a:r>
            <a:br>
              <a:rPr lang="en-US" dirty="0"/>
            </a:br>
            <a:r>
              <a:rPr lang="en-US" dirty="0"/>
              <a:t>section title</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2"/>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B4CEE7C3-7EA8-C568-7AA2-03C7BCB4D729}"/>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509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Dark - Quote with Picture">
    <p:bg>
      <p:bgRef idx="1001">
        <a:schemeClr val="bg2"/>
      </p:bgRef>
    </p:bg>
    <p:spTree>
      <p:nvGrpSpPr>
        <p:cNvPr id="1" name=""/>
        <p:cNvGrpSpPr/>
        <p:nvPr/>
      </p:nvGrpSpPr>
      <p:grpSpPr>
        <a:xfrm>
          <a:off x="0" y="0"/>
          <a:ext cx="0" cy="0"/>
          <a:chOff x="0" y="0"/>
          <a:chExt cx="0" cy="0"/>
        </a:xfrm>
      </p:grpSpPr>
      <p:sp>
        <p:nvSpPr>
          <p:cNvPr id="10" name="Quote">
            <a:extLst>
              <a:ext uri="{FF2B5EF4-FFF2-40B4-BE49-F238E27FC236}">
                <a16:creationId xmlns:a16="http://schemas.microsoft.com/office/drawing/2014/main" id="{04AE5B2A-AF85-83D6-EC24-EFCB6E567112}"/>
              </a:ext>
            </a:extLst>
          </p:cNvPr>
          <p:cNvSpPr>
            <a:spLocks noGrp="1"/>
          </p:cNvSpPr>
          <p:nvPr>
            <p:ph type="title" hasCustomPrompt="1"/>
          </p:nvPr>
        </p:nvSpPr>
        <p:spPr>
          <a:xfrm>
            <a:off x="5220586" y="2896192"/>
            <a:ext cx="6219354" cy="1384995"/>
          </a:xfrm>
          <a:noFill/>
        </p:spPr>
        <p:txBody>
          <a:bodyPr vert="horz" wrap="square" lIns="0" tIns="0" rIns="0" bIns="0" rtlCol="0" anchor="b" anchorCtr="0">
            <a:spAutoFit/>
          </a:bodyPr>
          <a:lstStyle>
            <a:lvl1pPr marL="179388" indent="-179388">
              <a:lnSpc>
                <a:spcPct val="100000"/>
              </a:lnSpc>
              <a:tabLst/>
              <a:defRPr lang="en-US" sz="3000" b="0" i="0" dirty="0">
                <a:latin typeface="+mj-lt"/>
                <a:cs typeface="Oracle Sans Tab" panose="020B0503020204020204" pitchFamily="34" charset="0"/>
              </a:defRPr>
            </a:lvl1pPr>
          </a:lstStyle>
          <a:p>
            <a:pPr lvl="0"/>
            <a:r>
              <a:rPr lang="en-US" dirty="0"/>
              <a:t>“Click to type customer or</a:t>
            </a:r>
            <a:br>
              <a:rPr lang="en-US" dirty="0"/>
            </a:br>
            <a:r>
              <a:rPr lang="en-US" dirty="0"/>
              <a:t>partner quote surrounded</a:t>
            </a:r>
            <a:br>
              <a:rPr lang="en-US" dirty="0"/>
            </a:br>
            <a:r>
              <a:rPr lang="en-US" dirty="0"/>
              <a:t>by quotation marks.”</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85816" y="4983135"/>
            <a:ext cx="6051272" cy="266291"/>
          </a:xfrm>
          <a:prstGeom prst="rect">
            <a:avLst/>
          </a:prstGeom>
        </p:spPr>
        <p:txBody>
          <a:bodyPr>
            <a:noAutofit/>
          </a:bodyPr>
          <a:lstStyle>
            <a:lvl1pPr>
              <a:lnSpc>
                <a:spcPct val="100000"/>
              </a:lnSpc>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85816" y="5320728"/>
            <a:ext cx="6051272" cy="786385"/>
          </a:xfrm>
          <a:prstGeom prst="rect">
            <a:avLst/>
          </a:prstGeom>
        </p:spPr>
        <p:txBody>
          <a:bodyPr>
            <a:noAutofit/>
          </a:bodyPr>
          <a:lstStyle>
            <a:lvl1pPr>
              <a:lnSpc>
                <a:spcPct val="100000"/>
              </a:lnSpc>
              <a:defRPr sz="1600" b="0" i="0">
                <a:latin typeface="Oracle Sans Tab" panose="020B0503020204020204" pitchFamily="34" charset="0"/>
                <a:cs typeface="Oracle Sans Tab" panose="020B0503020204020204" pitchFamily="34" charset="0"/>
              </a:defRPr>
            </a:lvl1pPr>
          </a:lstStyle>
          <a:p>
            <a:pPr lvl="0"/>
            <a:r>
              <a:rPr lang="en-US" dirty="0"/>
              <a:t>Additional information if needed</a:t>
            </a:r>
          </a:p>
        </p:txBody>
      </p:sp>
      <p:sp>
        <p:nvSpPr>
          <p:cNvPr id="2" name="Content Placeholder 2">
            <a:extLst>
              <a:ext uri="{FF2B5EF4-FFF2-40B4-BE49-F238E27FC236}">
                <a16:creationId xmlns:a16="http://schemas.microsoft.com/office/drawing/2014/main" id="{3CB52BCF-4E23-BA44-5C50-AFEA7DFA337E}"/>
              </a:ext>
            </a:extLst>
          </p:cNvPr>
          <p:cNvSpPr>
            <a:spLocks noGrp="1" noChangeAspect="1"/>
          </p:cNvSpPr>
          <p:nvPr>
            <p:ph sz="quarter" idx="47" hasCustomPrompt="1"/>
          </p:nvPr>
        </p:nvSpPr>
        <p:spPr>
          <a:xfrm>
            <a:off x="5372844" y="1203405"/>
            <a:ext cx="2447584" cy="673743"/>
          </a:xfrm>
        </p:spPr>
        <p:txBody>
          <a:bodyPr/>
          <a:lstStyle>
            <a:lvl5pPr marL="731520" indent="0">
              <a:buNone/>
              <a:defRPr/>
            </a:lvl5pPr>
          </a:lstStyle>
          <a:p>
            <a:pPr lvl="0"/>
            <a:r>
              <a:rPr lang="en-US" dirty="0"/>
              <a:t>Click to add logo</a:t>
            </a:r>
          </a:p>
        </p:txBody>
      </p:sp>
      <p:sp>
        <p:nvSpPr>
          <p:cNvPr id="5" name="Picture Placeholder 4">
            <a:extLst>
              <a:ext uri="{FF2B5EF4-FFF2-40B4-BE49-F238E27FC236}">
                <a16:creationId xmlns:a16="http://schemas.microsoft.com/office/drawing/2014/main" id="{EF3D1FF3-649D-46E2-9FDF-D1A77643F22A}"/>
              </a:ext>
            </a:extLst>
          </p:cNvPr>
          <p:cNvSpPr>
            <a:spLocks noGrp="1"/>
          </p:cNvSpPr>
          <p:nvPr>
            <p:ph type="pic" sz="quarter" idx="42" hasCustomPrompt="1"/>
          </p:nvPr>
        </p:nvSpPr>
        <p:spPr>
          <a:xfrm>
            <a:off x="0" y="0"/>
            <a:ext cx="4876800" cy="6858000"/>
          </a:xfrm>
        </p:spPr>
        <p:txBody>
          <a:bodyPr anchor="ctr" anchorCtr="1"/>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b="0" i="0">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Click to add photo or illustration</a:t>
            </a:r>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endParaRPr lang="en-US" dirty="0"/>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endParaRPr lang="en-US" dirty="0"/>
          </a:p>
        </p:txBody>
      </p:sp>
      <p:sp>
        <p:nvSpPr>
          <p:cNvPr id="8" name="Slide Number Placeholder 7">
            <a:extLst>
              <a:ext uri="{FF2B5EF4-FFF2-40B4-BE49-F238E27FC236}">
                <a16:creationId xmlns:a16="http://schemas.microsoft.com/office/drawing/2014/main" id="{74012F76-56F8-02E5-D4BF-72EE9E58CDB6}"/>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9" name="Footer Placeholder 6">
            <a:extLst>
              <a:ext uri="{FF2B5EF4-FFF2-40B4-BE49-F238E27FC236}">
                <a16:creationId xmlns:a16="http://schemas.microsoft.com/office/drawing/2014/main" id="{3DC697D7-91D3-03A4-C4DD-83F242623976}"/>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12" name="Date Placeholder 4">
            <a:extLst>
              <a:ext uri="{FF2B5EF4-FFF2-40B4-BE49-F238E27FC236}">
                <a16:creationId xmlns:a16="http://schemas.microsoft.com/office/drawing/2014/main" id="{18E33BA5-8373-D6D1-7F87-133CF1849725}"/>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
        <p:nvSpPr>
          <p:cNvPr id="4" name="Accent mark">
            <a:extLst>
              <a:ext uri="{FF2B5EF4-FFF2-40B4-BE49-F238E27FC236}">
                <a16:creationId xmlns:a16="http://schemas.microsoft.com/office/drawing/2014/main" id="{99B99AF4-E9E4-23D9-4E0C-A8017ECCDA64}"/>
              </a:ext>
              <a:ext uri="{C183D7F6-B498-43B3-948B-1728B52AA6E4}">
                <adec:decorative xmlns:adec="http://schemas.microsoft.com/office/drawing/2017/decorative" val="1"/>
              </a:ext>
            </a:extLst>
          </p:cNvPr>
          <p:cNvSpPr/>
          <p:nvPr/>
        </p:nvSpPr>
        <p:spPr>
          <a:xfrm>
            <a:off x="5372844" y="463858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ccent mark">
            <a:extLst>
              <a:ext uri="{FF2B5EF4-FFF2-40B4-BE49-F238E27FC236}">
                <a16:creationId xmlns:a16="http://schemas.microsoft.com/office/drawing/2014/main" id="{9E01C374-E64E-2049-02D8-7ACB97CBF23D}"/>
              </a:ext>
              <a:ext uri="{C183D7F6-B498-43B3-948B-1728B52AA6E4}">
                <adec:decorative xmlns:adec="http://schemas.microsoft.com/office/drawing/2017/decorative" val="1"/>
              </a:ext>
            </a:extLst>
          </p:cNvPr>
          <p:cNvSpPr/>
          <p:nvPr userDrawn="1"/>
        </p:nvSpPr>
        <p:spPr>
          <a:xfrm>
            <a:off x="5372844" y="463858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297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Left Rail - Light">
    <p:bg>
      <p:bgRef idx="1001">
        <a:schemeClr val="bg2"/>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B705EA2-F116-883A-32A5-62C3C550DC70}"/>
              </a:ext>
              <a:ext uri="{C183D7F6-B498-43B3-948B-1728B52AA6E4}">
                <adec:decorative xmlns:adec="http://schemas.microsoft.com/office/drawing/2017/decorative" val="1"/>
              </a:ext>
            </a:extLst>
          </p:cNvPr>
          <p:cNvSpPr/>
          <p:nvPr/>
        </p:nvSpPr>
        <p:spPr>
          <a:xfrm>
            <a:off x="0" y="0"/>
            <a:ext cx="4578900" cy="6858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534B91B-85A6-245A-7216-4ABE4FAC70C7}"/>
              </a:ext>
            </a:extLst>
          </p:cNvPr>
          <p:cNvSpPr>
            <a:spLocks noGrp="1"/>
          </p:cNvSpPr>
          <p:nvPr>
            <p:ph type="title" hasCustomPrompt="1"/>
          </p:nvPr>
        </p:nvSpPr>
        <p:spPr>
          <a:xfrm>
            <a:off x="768875" y="182403"/>
            <a:ext cx="3041150"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9" name="Subtitle">
            <a:extLst>
              <a:ext uri="{FF2B5EF4-FFF2-40B4-BE49-F238E27FC236}">
                <a16:creationId xmlns:a16="http://schemas.microsoft.com/office/drawing/2014/main" id="{7A7FBF22-9A0A-8085-25D3-73EC896DDCD7}"/>
              </a:ext>
            </a:extLst>
          </p:cNvPr>
          <p:cNvSpPr>
            <a:spLocks noGrp="1"/>
          </p:cNvSpPr>
          <p:nvPr>
            <p:ph type="body" sz="quarter" idx="11" hasCustomPrompt="1"/>
          </p:nvPr>
        </p:nvSpPr>
        <p:spPr>
          <a:xfrm>
            <a:off x="766763" y="1009904"/>
            <a:ext cx="3041150"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6" name="Content">
            <a:extLst>
              <a:ext uri="{FF2B5EF4-FFF2-40B4-BE49-F238E27FC236}">
                <a16:creationId xmlns:a16="http://schemas.microsoft.com/office/drawing/2014/main" id="{797B9E53-3BA8-84FC-B7C2-7F1DE2C882BF}"/>
              </a:ext>
            </a:extLst>
          </p:cNvPr>
          <p:cNvSpPr>
            <a:spLocks noGrp="1"/>
          </p:cNvSpPr>
          <p:nvPr>
            <p:ph sz="quarter" idx="14"/>
          </p:nvPr>
        </p:nvSpPr>
        <p:spPr>
          <a:xfrm>
            <a:off x="766762" y="1600199"/>
            <a:ext cx="3043263"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Slide Number Placeholder 5">
            <a:extLst>
              <a:ext uri="{FF2B5EF4-FFF2-40B4-BE49-F238E27FC236}">
                <a16:creationId xmlns:a16="http://schemas.microsoft.com/office/drawing/2014/main" id="{4A4AA1A5-342C-3485-3780-BAE18FB151A3}"/>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13" name="Footer Placeholder 4">
            <a:extLst>
              <a:ext uri="{FF2B5EF4-FFF2-40B4-BE49-F238E27FC236}">
                <a16:creationId xmlns:a16="http://schemas.microsoft.com/office/drawing/2014/main" id="{FDE280B0-6EE3-EDEB-71CB-39C075AE81F5}"/>
              </a:ext>
            </a:extLst>
          </p:cNvPr>
          <p:cNvSpPr>
            <a:spLocks noGrp="1"/>
          </p:cNvSpPr>
          <p:nvPr>
            <p:ph type="ftr" sz="quarter" idx="41"/>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14" name="Date Placeholder 3">
            <a:extLst>
              <a:ext uri="{FF2B5EF4-FFF2-40B4-BE49-F238E27FC236}">
                <a16:creationId xmlns:a16="http://schemas.microsoft.com/office/drawing/2014/main" id="{E559A02B-8EF1-F308-C124-047EB3505456}"/>
              </a:ext>
            </a:extLst>
          </p:cNvPr>
          <p:cNvSpPr>
            <a:spLocks noGrp="1"/>
          </p:cNvSpPr>
          <p:nvPr>
            <p:ph type="dt" sz="half" idx="42"/>
          </p:nvPr>
        </p:nvSpPr>
        <p:spPr>
          <a:xfrm>
            <a:off x="6873138" y="6425604"/>
            <a:ext cx="2743200" cy="363500"/>
          </a:xfrm>
        </p:spPr>
        <p:txBody>
          <a:bodyPr/>
          <a:lstStyle>
            <a:lvl1pPr>
              <a:defRPr>
                <a:solidFill>
                  <a:srgbClr val="514C47"/>
                </a:solidFill>
              </a:defRPr>
            </a:lvl1pPr>
          </a:lstStyle>
          <a:p>
            <a:r>
              <a:rPr lang="en-IN"/>
              <a:t>[Date]</a:t>
            </a:r>
            <a:endParaRPr lang="en-US" dirty="0"/>
          </a:p>
        </p:txBody>
      </p:sp>
      <p:sp>
        <p:nvSpPr>
          <p:cNvPr id="2" name="Rectangle 1">
            <a:extLst>
              <a:ext uri="{FF2B5EF4-FFF2-40B4-BE49-F238E27FC236}">
                <a16:creationId xmlns:a16="http://schemas.microsoft.com/office/drawing/2014/main" id="{A10AEC51-F3AA-487C-EEF9-CF9226B2618B}"/>
              </a:ext>
              <a:ext uri="{C183D7F6-B498-43B3-948B-1728B52AA6E4}">
                <adec:decorative xmlns:adec="http://schemas.microsoft.com/office/drawing/2017/decorative" val="1"/>
              </a:ext>
            </a:extLst>
          </p:cNvPr>
          <p:cNvSpPr/>
          <p:nvPr userDrawn="1"/>
        </p:nvSpPr>
        <p:spPr>
          <a:xfrm>
            <a:off x="0" y="0"/>
            <a:ext cx="4578900" cy="6858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104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Left Rail - Dark">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625BA6-E661-F94B-6FD6-217579854D3C}"/>
              </a:ext>
              <a:ext uri="{C183D7F6-B498-43B3-948B-1728B52AA6E4}">
                <adec:decorative xmlns:adec="http://schemas.microsoft.com/office/drawing/2017/decorative" val="1"/>
              </a:ext>
            </a:extLst>
          </p:cNvPr>
          <p:cNvSpPr/>
          <p:nvPr/>
        </p:nvSpPr>
        <p:spPr>
          <a:xfrm>
            <a:off x="0" y="0"/>
            <a:ext cx="4578900" cy="6858000"/>
          </a:xfrm>
          <a:prstGeom prst="rect">
            <a:avLst/>
          </a:prstGeom>
          <a:solidFill>
            <a:srgbClr val="1C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534B91B-85A6-245A-7216-4ABE4FAC70C7}"/>
              </a:ext>
            </a:extLst>
          </p:cNvPr>
          <p:cNvSpPr>
            <a:spLocks noGrp="1"/>
          </p:cNvSpPr>
          <p:nvPr>
            <p:ph type="title" hasCustomPrompt="1"/>
          </p:nvPr>
        </p:nvSpPr>
        <p:spPr>
          <a:xfrm>
            <a:off x="768875" y="182403"/>
            <a:ext cx="3041150"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Title</a:t>
            </a:r>
          </a:p>
        </p:txBody>
      </p:sp>
      <p:sp>
        <p:nvSpPr>
          <p:cNvPr id="9" name="Subtitle">
            <a:extLst>
              <a:ext uri="{FF2B5EF4-FFF2-40B4-BE49-F238E27FC236}">
                <a16:creationId xmlns:a16="http://schemas.microsoft.com/office/drawing/2014/main" id="{7A7FBF22-9A0A-8085-25D3-73EC896DDCD7}"/>
              </a:ext>
            </a:extLst>
          </p:cNvPr>
          <p:cNvSpPr>
            <a:spLocks noGrp="1"/>
          </p:cNvSpPr>
          <p:nvPr>
            <p:ph type="body" sz="quarter" idx="11" hasCustomPrompt="1"/>
          </p:nvPr>
        </p:nvSpPr>
        <p:spPr>
          <a:xfrm>
            <a:off x="766763" y="1009904"/>
            <a:ext cx="3041150" cy="330540"/>
          </a:xfrm>
          <a:prstGeom prst="rect">
            <a:avLst/>
          </a:prstGeom>
        </p:spPr>
        <p:txBody>
          <a:bodyPr lIns="0">
            <a:noAutofit/>
          </a:bodyPr>
          <a:lstStyle>
            <a:lvl1pPr marL="0" indent="0">
              <a:lnSpc>
                <a:spcPct val="100000"/>
              </a:lnSpc>
              <a:spcAft>
                <a:spcPts val="0"/>
              </a:spcAft>
              <a:buNone/>
              <a:defRPr sz="2000" b="0" i="0">
                <a:solidFill>
                  <a:schemeClr val="tx1"/>
                </a:solidFill>
                <a:latin typeface="Oracle Sans Tab" panose="020B0503020204020204" pitchFamily="34" charset="0"/>
                <a:cs typeface="Oracle Sans Tab" panose="020B0503020204020204" pitchFamily="34" charset="0"/>
              </a:defRPr>
            </a:lvl1pPr>
          </a:lstStyle>
          <a:p>
            <a:pPr lvl="0"/>
            <a:r>
              <a:rPr lang="en-US" dirty="0"/>
              <a:t>Subtitle</a:t>
            </a:r>
          </a:p>
        </p:txBody>
      </p:sp>
      <p:sp>
        <p:nvSpPr>
          <p:cNvPr id="16" name="Content">
            <a:extLst>
              <a:ext uri="{FF2B5EF4-FFF2-40B4-BE49-F238E27FC236}">
                <a16:creationId xmlns:a16="http://schemas.microsoft.com/office/drawing/2014/main" id="{797B9E53-3BA8-84FC-B7C2-7F1DE2C882BF}"/>
              </a:ext>
            </a:extLst>
          </p:cNvPr>
          <p:cNvSpPr>
            <a:spLocks noGrp="1"/>
          </p:cNvSpPr>
          <p:nvPr>
            <p:ph sz="quarter" idx="14"/>
          </p:nvPr>
        </p:nvSpPr>
        <p:spPr>
          <a:xfrm>
            <a:off x="766762" y="1600199"/>
            <a:ext cx="3043263" cy="4507992"/>
          </a:xfrm>
        </p:spPr>
        <p:txBody>
          <a:bodyPr/>
          <a:lstStyle>
            <a:lvl1pPr>
              <a:lnSpc>
                <a:spcPct val="100000"/>
              </a:lnSpc>
              <a:defRPr sz="1600" b="0" i="0">
                <a:solidFill>
                  <a:schemeClr val="tx1"/>
                </a:solidFill>
                <a:latin typeface="Oracle Sans Tab" panose="020B0503020204020204" pitchFamily="34" charset="0"/>
                <a:cs typeface="Oracle Sans Tab" panose="020B0503020204020204" pitchFamily="34" charset="0"/>
              </a:defRPr>
            </a:lvl1pPr>
            <a:lvl2pPr>
              <a:lnSpc>
                <a:spcPct val="100000"/>
              </a:lnSpc>
              <a:defRPr sz="1600" b="0" i="0">
                <a:solidFill>
                  <a:schemeClr val="tx1"/>
                </a:solidFill>
                <a:latin typeface="Oracle Sans Tab" panose="020B0503020204020204" pitchFamily="34" charset="0"/>
                <a:cs typeface="Oracle Sans Tab" panose="020B0503020204020204" pitchFamily="34" charset="0"/>
              </a:defRPr>
            </a:lvl2pPr>
            <a:lvl3pPr>
              <a:lnSpc>
                <a:spcPct val="100000"/>
              </a:lnSpc>
              <a:defRPr sz="1600" b="0" i="0">
                <a:solidFill>
                  <a:schemeClr val="tx1"/>
                </a:solidFill>
                <a:latin typeface="Oracle Sans Tab" panose="020B0503020204020204" pitchFamily="34" charset="0"/>
                <a:cs typeface="Oracle Sans Tab" panose="020B0503020204020204" pitchFamily="34" charset="0"/>
              </a:defRPr>
            </a:lvl3pPr>
            <a:lvl4pPr>
              <a:lnSpc>
                <a:spcPct val="100000"/>
              </a:lnSpc>
              <a:defRPr sz="1600" b="0" i="0">
                <a:solidFill>
                  <a:schemeClr val="tx1"/>
                </a:solidFill>
                <a:latin typeface="Oracle Sans Tab" panose="020B0503020204020204" pitchFamily="34" charset="0"/>
                <a:cs typeface="Oracle Sans Tab" panose="020B0503020204020204" pitchFamily="34" charset="0"/>
              </a:defRPr>
            </a:lvl4pPr>
            <a:lvl5pPr>
              <a:lnSpc>
                <a:spcPct val="100000"/>
              </a:lnSpc>
              <a:defRPr sz="1600" b="0" i="0">
                <a:solidFill>
                  <a:schemeClr val="tx1"/>
                </a:solidFill>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Slide Number Placeholder 5">
            <a:extLst>
              <a:ext uri="{FF2B5EF4-FFF2-40B4-BE49-F238E27FC236}">
                <a16:creationId xmlns:a16="http://schemas.microsoft.com/office/drawing/2014/main" id="{4A4AA1A5-342C-3485-3780-BAE18FB151A3}"/>
              </a:ext>
            </a:extLst>
          </p:cNvPr>
          <p:cNvSpPr>
            <a:spLocks noGrp="1"/>
          </p:cNvSpPr>
          <p:nvPr>
            <p:ph type="sldNum" sz="quarter" idx="40"/>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13" name="Footer Placeholder 4">
            <a:extLst>
              <a:ext uri="{FF2B5EF4-FFF2-40B4-BE49-F238E27FC236}">
                <a16:creationId xmlns:a16="http://schemas.microsoft.com/office/drawing/2014/main" id="{FDE280B0-6EE3-EDEB-71CB-39C075AE81F5}"/>
              </a:ext>
            </a:extLst>
          </p:cNvPr>
          <p:cNvSpPr>
            <a:spLocks noGrp="1"/>
          </p:cNvSpPr>
          <p:nvPr>
            <p:ph type="ftr" sz="quarter" idx="41"/>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14" name="Date Placeholder 3">
            <a:extLst>
              <a:ext uri="{FF2B5EF4-FFF2-40B4-BE49-F238E27FC236}">
                <a16:creationId xmlns:a16="http://schemas.microsoft.com/office/drawing/2014/main" id="{E559A02B-8EF1-F308-C124-047EB3505456}"/>
              </a:ext>
            </a:extLst>
          </p:cNvPr>
          <p:cNvSpPr>
            <a:spLocks noGrp="1"/>
          </p:cNvSpPr>
          <p:nvPr>
            <p:ph type="dt" sz="half" idx="42"/>
          </p:nvPr>
        </p:nvSpPr>
        <p:spPr>
          <a:xfrm>
            <a:off x="6873138" y="6425604"/>
            <a:ext cx="2743200" cy="363500"/>
          </a:xfrm>
        </p:spPr>
        <p:txBody>
          <a:bodyPr/>
          <a:lstStyle>
            <a:lvl1pPr>
              <a:defRPr>
                <a:solidFill>
                  <a:srgbClr val="AEA8A2"/>
                </a:solidFill>
              </a:defRPr>
            </a:lvl1pPr>
          </a:lstStyle>
          <a:p>
            <a:r>
              <a:rPr lang="en-IN"/>
              <a:t>[Date]</a:t>
            </a:r>
            <a:endParaRPr lang="en-US" dirty="0"/>
          </a:p>
        </p:txBody>
      </p:sp>
      <p:sp>
        <p:nvSpPr>
          <p:cNvPr id="2" name="Rectangle 1">
            <a:extLst>
              <a:ext uri="{FF2B5EF4-FFF2-40B4-BE49-F238E27FC236}">
                <a16:creationId xmlns:a16="http://schemas.microsoft.com/office/drawing/2014/main" id="{B2C32708-988D-3EAC-18EB-0842F7729810}"/>
              </a:ext>
              <a:ext uri="{C183D7F6-B498-43B3-948B-1728B52AA6E4}">
                <adec:decorative xmlns:adec="http://schemas.microsoft.com/office/drawing/2017/decorative" val="1"/>
              </a:ext>
            </a:extLst>
          </p:cNvPr>
          <p:cNvSpPr/>
          <p:nvPr userDrawn="1"/>
        </p:nvSpPr>
        <p:spPr>
          <a:xfrm>
            <a:off x="0" y="0"/>
            <a:ext cx="4578900" cy="6858000"/>
          </a:xfrm>
          <a:prstGeom prst="rect">
            <a:avLst/>
          </a:prstGeom>
          <a:solidFill>
            <a:srgbClr val="1C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35045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Content + Illustration_Light">
    <p:bg>
      <p:bgRef idx="1001">
        <a:schemeClr val="bg2"/>
      </p:bgRef>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8A0A7166-96D6-457B-8CE6-21491B0153C5}"/>
              </a:ext>
            </a:extLst>
          </p:cNvPr>
          <p:cNvSpPr>
            <a:spLocks noGrp="1"/>
          </p:cNvSpPr>
          <p:nvPr>
            <p:ph type="title" hasCustomPrompt="1"/>
          </p:nvPr>
        </p:nvSpPr>
        <p:spPr>
          <a:xfrm>
            <a:off x="768875" y="182403"/>
            <a:ext cx="4754880"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6" name="Subtitle">
            <a:extLst>
              <a:ext uri="{FF2B5EF4-FFF2-40B4-BE49-F238E27FC236}">
                <a16:creationId xmlns:a16="http://schemas.microsoft.com/office/drawing/2014/main" id="{2F837A2F-4A14-0DC4-608A-F65C24823266}"/>
              </a:ext>
            </a:extLst>
          </p:cNvPr>
          <p:cNvSpPr>
            <a:spLocks noGrp="1"/>
          </p:cNvSpPr>
          <p:nvPr>
            <p:ph type="body" sz="quarter" idx="43" hasCustomPrompt="1"/>
          </p:nvPr>
        </p:nvSpPr>
        <p:spPr>
          <a:xfrm>
            <a:off x="766763" y="1009904"/>
            <a:ext cx="4754880"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rgbClr val="AEA8A2"/>
          </a:solidFill>
        </p:spPr>
        <p:txBody>
          <a:bodyPr lIns="72000" tIns="72000" rIns="0"/>
          <a:lstStyle>
            <a:lvl1pPr algn="ctr">
              <a:defRPr sz="1400" b="0" i="0">
                <a:solidFill>
                  <a:schemeClr val="tx1"/>
                </a:solidFill>
                <a:latin typeface="Oracle Sans Tab" panose="020B0503020204020204" pitchFamily="34" charset="0"/>
                <a:cs typeface="Oracle Sans Tab" panose="020B0503020204020204" pitchFamily="34" charset="0"/>
              </a:defRPr>
            </a:lvl1pPr>
          </a:lstStyle>
          <a:p>
            <a:r>
              <a:rPr lang="en-US" dirty="0"/>
              <a:t>Click to add photo or illustration</a:t>
            </a:r>
          </a:p>
        </p:txBody>
      </p:sp>
      <p:pic>
        <p:nvPicPr>
          <p:cNvPr id="2" name="OTag">
            <a:extLst>
              <a:ext uri="{FF2B5EF4-FFF2-40B4-BE49-F238E27FC236}">
                <a16:creationId xmlns:a16="http://schemas.microsoft.com/office/drawing/2014/main" id="{01697E3B-EC33-E29C-6BC1-AB748D6E2D6C}"/>
              </a:ext>
              <a:ext uri="{C183D7F6-B498-43B3-948B-1728B52AA6E4}">
                <adec:decorative xmlns:adec="http://schemas.microsoft.com/office/drawing/2017/decorative" val="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14" name="Text Placeholder 21">
            <a:extLst>
              <a:ext uri="{FF2B5EF4-FFF2-40B4-BE49-F238E27FC236}">
                <a16:creationId xmlns:a16="http://schemas.microsoft.com/office/drawing/2014/main" id="{91B7B17D-763D-5F99-0CC2-80B2CC63E130}"/>
              </a:ext>
            </a:extLst>
          </p:cNvPr>
          <p:cNvSpPr>
            <a:spLocks noGrp="1"/>
          </p:cNvSpPr>
          <p:nvPr>
            <p:ph type="body" sz="quarter" idx="32" hasCustomPrompt="1"/>
          </p:nvPr>
        </p:nvSpPr>
        <p:spPr>
          <a:xfrm>
            <a:off x="762191" y="1965976"/>
            <a:ext cx="4764024"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17" name="Text Placeholder 19">
            <a:extLst>
              <a:ext uri="{FF2B5EF4-FFF2-40B4-BE49-F238E27FC236}">
                <a16:creationId xmlns:a16="http://schemas.microsoft.com/office/drawing/2014/main" id="{F95C4F20-D940-4F84-4840-DD649575E2CD}"/>
              </a:ext>
            </a:extLst>
          </p:cNvPr>
          <p:cNvSpPr>
            <a:spLocks noGrp="1"/>
          </p:cNvSpPr>
          <p:nvPr>
            <p:ph type="body" sz="quarter" idx="44"/>
          </p:nvPr>
        </p:nvSpPr>
        <p:spPr>
          <a:xfrm>
            <a:off x="760698" y="2309418"/>
            <a:ext cx="4764024" cy="457200"/>
          </a:xfrm>
        </p:spPr>
        <p:txBody>
          <a:bodyPr/>
          <a:lstStyle>
            <a:lvl1pPr>
              <a:lnSpc>
                <a:spcPct val="100000"/>
              </a:lnSpc>
              <a:defRPr/>
            </a:lvl1pPr>
            <a:lvl2pPr>
              <a:lnSpc>
                <a:spcPct val="100000"/>
              </a:lnSpc>
              <a:defRPr/>
            </a:lvl2pPr>
          </a:lstStyle>
          <a:p>
            <a:pPr lvl="0"/>
            <a:r>
              <a:rPr lang="en-GB"/>
              <a:t>Click to edit Master text styles</a:t>
            </a:r>
          </a:p>
          <a:p>
            <a:pPr lvl="1"/>
            <a:r>
              <a:rPr lang="en-GB"/>
              <a:t>Second level</a:t>
            </a:r>
          </a:p>
        </p:txBody>
      </p:sp>
      <p:sp>
        <p:nvSpPr>
          <p:cNvPr id="15" name="Text Placeholder 21">
            <a:extLst>
              <a:ext uri="{FF2B5EF4-FFF2-40B4-BE49-F238E27FC236}">
                <a16:creationId xmlns:a16="http://schemas.microsoft.com/office/drawing/2014/main" id="{5DE24B9A-F5B4-C415-A25C-25FE02976EEF}"/>
              </a:ext>
            </a:extLst>
          </p:cNvPr>
          <p:cNvSpPr>
            <a:spLocks noGrp="1"/>
          </p:cNvSpPr>
          <p:nvPr>
            <p:ph type="body" sz="quarter" idx="38" hasCustomPrompt="1"/>
          </p:nvPr>
        </p:nvSpPr>
        <p:spPr>
          <a:xfrm>
            <a:off x="762191" y="3222718"/>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19" name="Text Placeholder 19">
            <a:extLst>
              <a:ext uri="{FF2B5EF4-FFF2-40B4-BE49-F238E27FC236}">
                <a16:creationId xmlns:a16="http://schemas.microsoft.com/office/drawing/2014/main" id="{E725E68E-222F-2174-3EDA-49279B3A0D6A}"/>
              </a:ext>
            </a:extLst>
          </p:cNvPr>
          <p:cNvSpPr>
            <a:spLocks noGrp="1"/>
          </p:cNvSpPr>
          <p:nvPr>
            <p:ph type="body" sz="quarter" idx="45"/>
          </p:nvPr>
        </p:nvSpPr>
        <p:spPr>
          <a:xfrm>
            <a:off x="760698" y="3567051"/>
            <a:ext cx="4764024" cy="457200"/>
          </a:xfrm>
        </p:spPr>
        <p:txBody>
          <a:bodyPr/>
          <a:lstStyle>
            <a:lvl1pPr>
              <a:lnSpc>
                <a:spcPct val="100000"/>
              </a:lnSpc>
              <a:defRPr/>
            </a:lvl1pPr>
            <a:lvl2pPr>
              <a:lnSpc>
                <a:spcPct val="100000"/>
              </a:lnSpc>
              <a:defRPr/>
            </a:lvl2pPr>
          </a:lstStyle>
          <a:p>
            <a:pPr lvl="0"/>
            <a:r>
              <a:rPr lang="en-GB"/>
              <a:t>Click to edit Master text styles</a:t>
            </a:r>
          </a:p>
          <a:p>
            <a:pPr lvl="1"/>
            <a:r>
              <a:rPr lang="en-GB"/>
              <a:t>Second level</a:t>
            </a:r>
          </a:p>
        </p:txBody>
      </p:sp>
      <p:sp>
        <p:nvSpPr>
          <p:cNvPr id="16" name="Text Placeholder 21">
            <a:extLst>
              <a:ext uri="{FF2B5EF4-FFF2-40B4-BE49-F238E27FC236}">
                <a16:creationId xmlns:a16="http://schemas.microsoft.com/office/drawing/2014/main" id="{2080E49F-0C27-1D0D-3ADD-B37ABD6F37FA}"/>
              </a:ext>
            </a:extLst>
          </p:cNvPr>
          <p:cNvSpPr>
            <a:spLocks noGrp="1"/>
          </p:cNvSpPr>
          <p:nvPr>
            <p:ph type="body" sz="quarter" idx="39" hasCustomPrompt="1"/>
          </p:nvPr>
        </p:nvSpPr>
        <p:spPr>
          <a:xfrm>
            <a:off x="762191" y="4594303"/>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0" name="Text Placeholder 19">
            <a:extLst>
              <a:ext uri="{FF2B5EF4-FFF2-40B4-BE49-F238E27FC236}">
                <a16:creationId xmlns:a16="http://schemas.microsoft.com/office/drawing/2014/main" id="{85BD9371-1A26-2813-D974-5AAA802C8FF9}"/>
              </a:ext>
            </a:extLst>
          </p:cNvPr>
          <p:cNvSpPr>
            <a:spLocks noGrp="1"/>
          </p:cNvSpPr>
          <p:nvPr>
            <p:ph type="body" sz="quarter" idx="46"/>
          </p:nvPr>
        </p:nvSpPr>
        <p:spPr>
          <a:xfrm>
            <a:off x="760698" y="4937745"/>
            <a:ext cx="4764024" cy="457200"/>
          </a:xfrm>
        </p:spPr>
        <p:txBody>
          <a:bodyPr/>
          <a:lstStyle>
            <a:lvl1pPr>
              <a:lnSpc>
                <a:spcPct val="100000"/>
              </a:lnSpc>
              <a:defRPr/>
            </a:lvl1pPr>
            <a:lvl2pPr>
              <a:lnSpc>
                <a:spcPct val="100000"/>
              </a:lnSpc>
              <a:defRPr/>
            </a:lvl2pPr>
          </a:lstStyle>
          <a:p>
            <a:pPr lvl="0"/>
            <a:r>
              <a:rPr lang="en-GB"/>
              <a:t>Click to edit Master text styles</a:t>
            </a:r>
          </a:p>
          <a:p>
            <a:pPr lvl="1"/>
            <a:r>
              <a:rPr lang="en-GB"/>
              <a:t>Second level</a:t>
            </a:r>
          </a:p>
        </p:txBody>
      </p:sp>
      <p:sp>
        <p:nvSpPr>
          <p:cNvPr id="30" name="Slide Number Placeholder 29">
            <a:extLst>
              <a:ext uri="{FF2B5EF4-FFF2-40B4-BE49-F238E27FC236}">
                <a16:creationId xmlns:a16="http://schemas.microsoft.com/office/drawing/2014/main" id="{84B479B2-1CF2-3499-ECF3-B456AF825229}"/>
              </a:ext>
            </a:extLst>
          </p:cNvPr>
          <p:cNvSpPr>
            <a:spLocks noGrp="1"/>
          </p:cNvSpPr>
          <p:nvPr>
            <p:ph type="sldNum" sz="quarter" idx="49"/>
          </p:nvPr>
        </p:nvSpPr>
        <p:spPr/>
        <p:txBody>
          <a:bodyPr/>
          <a:lstStyle>
            <a:lvl1pPr>
              <a:defRPr>
                <a:solidFill>
                  <a:srgbClr val="514C47"/>
                </a:solidFill>
              </a:defRPr>
            </a:lvl1pPr>
          </a:lstStyle>
          <a:p>
            <a:fld id="{345D60D9-5372-5F40-9443-0F9AE5BDC3C8}" type="slidenum">
              <a:rPr lang="en-US" smtClean="0"/>
              <a:pPr/>
              <a:t>‹#›</a:t>
            </a:fld>
            <a:endParaRPr lang="en-US" dirty="0"/>
          </a:p>
        </p:txBody>
      </p:sp>
      <p:sp>
        <p:nvSpPr>
          <p:cNvPr id="29" name="Footer Placeholder 28">
            <a:extLst>
              <a:ext uri="{FF2B5EF4-FFF2-40B4-BE49-F238E27FC236}">
                <a16:creationId xmlns:a16="http://schemas.microsoft.com/office/drawing/2014/main" id="{F4CBE579-E608-75DC-9C4F-2B4569EB979D}"/>
              </a:ext>
            </a:extLst>
          </p:cNvPr>
          <p:cNvSpPr>
            <a:spLocks noGrp="1"/>
          </p:cNvSpPr>
          <p:nvPr>
            <p:ph type="ftr" sz="quarter" idx="48"/>
          </p:nvPr>
        </p:nvSpPr>
        <p:spPr/>
        <p:txBody>
          <a:bodyPr/>
          <a:lstStyle>
            <a:lvl1pPr>
              <a:defRPr>
                <a:solidFill>
                  <a:srgbClr val="514C47"/>
                </a:solidFill>
              </a:defRPr>
            </a:lvl1pPr>
          </a:lstStyle>
          <a:p>
            <a:r>
              <a:rPr lang="en-US"/>
              <a:t>Copyright © 2026, Oracle and/or its affiliates</a:t>
            </a:r>
            <a:endParaRPr lang="en-US" dirty="0"/>
          </a:p>
        </p:txBody>
      </p:sp>
      <p:sp>
        <p:nvSpPr>
          <p:cNvPr id="21" name="Date Placeholder 20">
            <a:extLst>
              <a:ext uri="{FF2B5EF4-FFF2-40B4-BE49-F238E27FC236}">
                <a16:creationId xmlns:a16="http://schemas.microsoft.com/office/drawing/2014/main" id="{CD50F9B7-8433-E425-D45B-A564BF8DDC50}"/>
              </a:ext>
            </a:extLst>
          </p:cNvPr>
          <p:cNvSpPr>
            <a:spLocks noGrp="1"/>
          </p:cNvSpPr>
          <p:nvPr>
            <p:ph type="dt" sz="half" idx="47"/>
          </p:nvPr>
        </p:nvSpPr>
        <p:spPr/>
        <p:txBody>
          <a:bodyPr/>
          <a:lstStyle>
            <a:lvl1pPr>
              <a:defRPr>
                <a:solidFill>
                  <a:srgbClr val="514C47"/>
                </a:solidFill>
              </a:defRPr>
            </a:lvl1pPr>
          </a:lstStyle>
          <a:p>
            <a:r>
              <a:rPr lang="en-IN"/>
              <a:t>[Date]</a:t>
            </a:r>
            <a:endParaRPr lang="en-US" dirty="0"/>
          </a:p>
        </p:txBody>
      </p:sp>
      <p:pic>
        <p:nvPicPr>
          <p:cNvPr id="3" name="OTag">
            <a:extLst>
              <a:ext uri="{FF2B5EF4-FFF2-40B4-BE49-F238E27FC236}">
                <a16:creationId xmlns:a16="http://schemas.microsoft.com/office/drawing/2014/main" id="{2AA37BF3-2258-4C15-EA3B-10883963B49F}"/>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Tree>
    <p:extLst>
      <p:ext uri="{BB962C8B-B14F-4D97-AF65-F5344CB8AC3E}">
        <p14:creationId xmlns:p14="http://schemas.microsoft.com/office/powerpoint/2010/main" val="3603116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Content + Illustration_Dark">
    <p:bg>
      <p:bgRef idx="1001">
        <a:schemeClr val="bg2"/>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0AAD36B-6012-46AE-9059-48412FF4F4CE}"/>
              </a:ext>
            </a:extLst>
          </p:cNvPr>
          <p:cNvSpPr>
            <a:spLocks noGrp="1"/>
          </p:cNvSpPr>
          <p:nvPr>
            <p:ph type="title" hasCustomPrompt="1"/>
          </p:nvPr>
        </p:nvSpPr>
        <p:spPr>
          <a:xfrm>
            <a:off x="768875" y="182403"/>
            <a:ext cx="4754880"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13" name="Subtitle">
            <a:extLst>
              <a:ext uri="{FF2B5EF4-FFF2-40B4-BE49-F238E27FC236}">
                <a16:creationId xmlns:a16="http://schemas.microsoft.com/office/drawing/2014/main" id="{2F0BE92C-B4B2-428B-05A0-35A0A1E50208}"/>
              </a:ext>
            </a:extLst>
          </p:cNvPr>
          <p:cNvSpPr>
            <a:spLocks noGrp="1"/>
          </p:cNvSpPr>
          <p:nvPr>
            <p:ph type="body" sz="quarter" idx="43" hasCustomPrompt="1"/>
          </p:nvPr>
        </p:nvSpPr>
        <p:spPr>
          <a:xfrm>
            <a:off x="766763" y="1009904"/>
            <a:ext cx="4754880"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7" name="Text Placeholder 21">
            <a:extLst>
              <a:ext uri="{FF2B5EF4-FFF2-40B4-BE49-F238E27FC236}">
                <a16:creationId xmlns:a16="http://schemas.microsoft.com/office/drawing/2014/main" id="{D94B5212-F918-DF01-5172-A319C17449A7}"/>
              </a:ext>
            </a:extLst>
          </p:cNvPr>
          <p:cNvSpPr>
            <a:spLocks noGrp="1"/>
          </p:cNvSpPr>
          <p:nvPr>
            <p:ph type="body" sz="quarter" idx="32" hasCustomPrompt="1"/>
          </p:nvPr>
        </p:nvSpPr>
        <p:spPr>
          <a:xfrm>
            <a:off x="762191" y="1965976"/>
            <a:ext cx="4764024"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0" name="Text Placeholder 19">
            <a:extLst>
              <a:ext uri="{FF2B5EF4-FFF2-40B4-BE49-F238E27FC236}">
                <a16:creationId xmlns:a16="http://schemas.microsoft.com/office/drawing/2014/main" id="{3FE2B7B3-F269-EFB7-7B21-A67456B5D4CB}"/>
              </a:ext>
            </a:extLst>
          </p:cNvPr>
          <p:cNvSpPr>
            <a:spLocks noGrp="1"/>
          </p:cNvSpPr>
          <p:nvPr>
            <p:ph type="body" sz="quarter" idx="44"/>
          </p:nvPr>
        </p:nvSpPr>
        <p:spPr>
          <a:xfrm>
            <a:off x="760698" y="2309418"/>
            <a:ext cx="4764024" cy="457200"/>
          </a:xfrm>
        </p:spPr>
        <p:txBody>
          <a:bodyPr/>
          <a:lstStyle>
            <a:lvl1pPr>
              <a:lnSpc>
                <a:spcPct val="100000"/>
              </a:lnSpc>
              <a:defRPr/>
            </a:lvl1pPr>
            <a:lvl2pPr>
              <a:lnSpc>
                <a:spcPct val="100000"/>
              </a:lnSpc>
              <a:defRPr/>
            </a:lvl2pPr>
          </a:lstStyle>
          <a:p>
            <a:pPr lvl="0"/>
            <a:r>
              <a:rPr lang="en-GB"/>
              <a:t>Click to edit Master text styles</a:t>
            </a:r>
          </a:p>
          <a:p>
            <a:pPr lvl="1"/>
            <a:r>
              <a:rPr lang="en-GB"/>
              <a:t>Second level</a:t>
            </a:r>
          </a:p>
        </p:txBody>
      </p:sp>
      <p:sp>
        <p:nvSpPr>
          <p:cNvPr id="9" name="Text Placeholder 21">
            <a:extLst>
              <a:ext uri="{FF2B5EF4-FFF2-40B4-BE49-F238E27FC236}">
                <a16:creationId xmlns:a16="http://schemas.microsoft.com/office/drawing/2014/main" id="{BCEC7A68-80D1-7F0E-65E6-F442ED207687}"/>
              </a:ext>
            </a:extLst>
          </p:cNvPr>
          <p:cNvSpPr>
            <a:spLocks noGrp="1"/>
          </p:cNvSpPr>
          <p:nvPr>
            <p:ph type="body" sz="quarter" idx="38" hasCustomPrompt="1"/>
          </p:nvPr>
        </p:nvSpPr>
        <p:spPr>
          <a:xfrm>
            <a:off x="762191" y="3222718"/>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1" name="Text Placeholder 19">
            <a:extLst>
              <a:ext uri="{FF2B5EF4-FFF2-40B4-BE49-F238E27FC236}">
                <a16:creationId xmlns:a16="http://schemas.microsoft.com/office/drawing/2014/main" id="{D61461B8-CD09-2000-05E6-9B3BC9D25CD5}"/>
              </a:ext>
            </a:extLst>
          </p:cNvPr>
          <p:cNvSpPr>
            <a:spLocks noGrp="1"/>
          </p:cNvSpPr>
          <p:nvPr>
            <p:ph type="body" sz="quarter" idx="45"/>
          </p:nvPr>
        </p:nvSpPr>
        <p:spPr>
          <a:xfrm>
            <a:off x="760698" y="3567051"/>
            <a:ext cx="4764024" cy="457200"/>
          </a:xfrm>
        </p:spPr>
        <p:txBody>
          <a:bodyPr/>
          <a:lstStyle>
            <a:lvl1pPr>
              <a:lnSpc>
                <a:spcPct val="100000"/>
              </a:lnSpc>
              <a:defRPr/>
            </a:lvl1pPr>
            <a:lvl2pPr>
              <a:lnSpc>
                <a:spcPct val="100000"/>
              </a:lnSpc>
              <a:defRPr/>
            </a:lvl2pPr>
          </a:lstStyle>
          <a:p>
            <a:pPr lvl="0"/>
            <a:r>
              <a:rPr lang="en-GB"/>
              <a:t>Click to edit Master text styles</a:t>
            </a:r>
          </a:p>
          <a:p>
            <a:pPr lvl="1"/>
            <a:r>
              <a:rPr lang="en-GB"/>
              <a:t>Second level</a:t>
            </a:r>
          </a:p>
        </p:txBody>
      </p:sp>
      <p:sp>
        <p:nvSpPr>
          <p:cNvPr id="11" name="Text Placeholder 21">
            <a:extLst>
              <a:ext uri="{FF2B5EF4-FFF2-40B4-BE49-F238E27FC236}">
                <a16:creationId xmlns:a16="http://schemas.microsoft.com/office/drawing/2014/main" id="{A3E124E7-38A2-4149-5708-BE9F62CFA604}"/>
              </a:ext>
            </a:extLst>
          </p:cNvPr>
          <p:cNvSpPr>
            <a:spLocks noGrp="1"/>
          </p:cNvSpPr>
          <p:nvPr>
            <p:ph type="body" sz="quarter" idx="39" hasCustomPrompt="1"/>
          </p:nvPr>
        </p:nvSpPr>
        <p:spPr>
          <a:xfrm>
            <a:off x="762191" y="4594303"/>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2" name="Text Placeholder 19">
            <a:extLst>
              <a:ext uri="{FF2B5EF4-FFF2-40B4-BE49-F238E27FC236}">
                <a16:creationId xmlns:a16="http://schemas.microsoft.com/office/drawing/2014/main" id="{4FBE4EEC-B947-E852-0B29-987839C3A3D6}"/>
              </a:ext>
            </a:extLst>
          </p:cNvPr>
          <p:cNvSpPr>
            <a:spLocks noGrp="1"/>
          </p:cNvSpPr>
          <p:nvPr>
            <p:ph type="body" sz="quarter" idx="46"/>
          </p:nvPr>
        </p:nvSpPr>
        <p:spPr>
          <a:xfrm>
            <a:off x="760698" y="4937745"/>
            <a:ext cx="4764024" cy="457200"/>
          </a:xfrm>
        </p:spPr>
        <p:txBody>
          <a:bodyPr/>
          <a:lstStyle>
            <a:lvl1pPr>
              <a:lnSpc>
                <a:spcPct val="100000"/>
              </a:lnSpc>
              <a:defRPr/>
            </a:lvl1pPr>
            <a:lvl2pPr>
              <a:lnSpc>
                <a:spcPct val="100000"/>
              </a:lnSpc>
              <a:defRPr/>
            </a:lvl2pPr>
          </a:lstStyle>
          <a:p>
            <a:pPr lvl="0"/>
            <a:r>
              <a:rPr lang="en-GB"/>
              <a:t>Click to edit Master text styles</a:t>
            </a:r>
          </a:p>
          <a:p>
            <a:pPr lvl="1"/>
            <a:r>
              <a:rPr lang="en-GB"/>
              <a:t>Second level</a:t>
            </a:r>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rgbClr val="AEA8A2"/>
          </a:solidFill>
        </p:spPr>
        <p:txBody>
          <a:bodyPr lIns="72000" tIns="72000" rIns="0"/>
          <a:lstStyle>
            <a:lvl1pPr algn="ctr">
              <a:defRPr sz="1400" b="0" i="0">
                <a:solidFill>
                  <a:schemeClr val="bg1"/>
                </a:solidFill>
                <a:latin typeface="Oracle Sans Tab Light" panose="020B0403020204020204" pitchFamily="34" charset="0"/>
                <a:cs typeface="Oracle Sans Tab Light" panose="020B0403020204020204" pitchFamily="34" charset="0"/>
              </a:defRPr>
            </a:lvl1pPr>
          </a:lstStyle>
          <a:p>
            <a:r>
              <a:rPr lang="en-US" dirty="0"/>
              <a:t>Click to add photo or illustration</a:t>
            </a:r>
          </a:p>
          <a:p>
            <a:endParaRPr lang="en-US" dirty="0"/>
          </a:p>
        </p:txBody>
      </p:sp>
      <p:pic>
        <p:nvPicPr>
          <p:cNvPr id="2" name="OTag">
            <a:extLst>
              <a:ext uri="{FF2B5EF4-FFF2-40B4-BE49-F238E27FC236}">
                <a16:creationId xmlns:a16="http://schemas.microsoft.com/office/drawing/2014/main" id="{E2D47D66-0673-9FA9-7073-BF64CD36609E}"/>
              </a:ext>
              <a:ext uri="{C183D7F6-B498-43B3-948B-1728B52AA6E4}">
                <adec:decorative xmlns:adec="http://schemas.microsoft.com/office/drawing/2017/decorative" val="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3" name="Slide Number Placeholder 7">
            <a:extLst>
              <a:ext uri="{FF2B5EF4-FFF2-40B4-BE49-F238E27FC236}">
                <a16:creationId xmlns:a16="http://schemas.microsoft.com/office/drawing/2014/main" id="{8AC454DE-00F0-4427-48D5-1DC459110090}"/>
              </a:ext>
            </a:extLst>
          </p:cNvPr>
          <p:cNvSpPr>
            <a:spLocks noGrp="1"/>
          </p:cNvSpPr>
          <p:nvPr>
            <p:ph type="sldNum" sz="quarter" idx="17"/>
          </p:nvPr>
        </p:nvSpPr>
        <p:spPr>
          <a:xfrm>
            <a:off x="762000" y="6423660"/>
            <a:ext cx="365760" cy="365760"/>
          </a:xfrm>
        </p:spPr>
        <p:txBody>
          <a:bodyPr/>
          <a:lstStyle>
            <a:lvl1pPr>
              <a:defRPr sz="800">
                <a:solidFill>
                  <a:srgbClr val="AEA8A2"/>
                </a:solidFill>
                <a:latin typeface="+mn-lt"/>
              </a:defRPr>
            </a:lvl1pPr>
          </a:lstStyle>
          <a:p>
            <a:fld id="{345D60D9-5372-5F40-9443-0F9AE5BDC3C8}" type="slidenum">
              <a:rPr lang="en-US" smtClean="0"/>
              <a:pPr/>
              <a:t>‹#›</a:t>
            </a:fld>
            <a:endParaRPr lang="en-US" dirty="0"/>
          </a:p>
        </p:txBody>
      </p:sp>
      <p:sp>
        <p:nvSpPr>
          <p:cNvPr id="4" name="Footer Placeholder 6">
            <a:extLst>
              <a:ext uri="{FF2B5EF4-FFF2-40B4-BE49-F238E27FC236}">
                <a16:creationId xmlns:a16="http://schemas.microsoft.com/office/drawing/2014/main" id="{28FED12C-599D-4CB3-E602-5CD82B6F039D}"/>
              </a:ext>
            </a:extLst>
          </p:cNvPr>
          <p:cNvSpPr>
            <a:spLocks noGrp="1"/>
          </p:cNvSpPr>
          <p:nvPr>
            <p:ph type="ftr" sz="quarter" idx="16"/>
          </p:nvPr>
        </p:nvSpPr>
        <p:spPr>
          <a:xfrm>
            <a:off x="1127759" y="6423978"/>
            <a:ext cx="5745379" cy="365125"/>
          </a:xfrm>
        </p:spPr>
        <p:txBody>
          <a:bodyPr/>
          <a:lstStyle>
            <a:lvl1pPr>
              <a:defRPr sz="800">
                <a:solidFill>
                  <a:srgbClr val="AEA8A2"/>
                </a:solidFill>
                <a:latin typeface="+mn-lt"/>
              </a:defRPr>
            </a:lvl1p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61F25286-7A1D-EBA0-D474-81129CEE733D}"/>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pic>
        <p:nvPicPr>
          <p:cNvPr id="8" name="OTag">
            <a:extLst>
              <a:ext uri="{FF2B5EF4-FFF2-40B4-BE49-F238E27FC236}">
                <a16:creationId xmlns:a16="http://schemas.microsoft.com/office/drawing/2014/main" id="{8AAABE50-E103-3D8D-094F-F45087713166}"/>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Tree>
    <p:extLst>
      <p:ext uri="{BB962C8B-B14F-4D97-AF65-F5344CB8AC3E}">
        <p14:creationId xmlns:p14="http://schemas.microsoft.com/office/powerpoint/2010/main" val="24059466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Light - 3 Icons, Subhead and tex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0DC-6C36-4AC7-90FE-9BE28E17F1BF}"/>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3" name="Picture Placeholder 2">
            <a:extLst>
              <a:ext uri="{FF2B5EF4-FFF2-40B4-BE49-F238E27FC236}">
                <a16:creationId xmlns:a16="http://schemas.microsoft.com/office/drawing/2014/main" id="{C4A0F212-7687-B242-8162-FFAC910A60EF}"/>
              </a:ext>
            </a:extLst>
          </p:cNvPr>
          <p:cNvSpPr>
            <a:spLocks noGrp="1" noChangeAspect="1"/>
          </p:cNvSpPr>
          <p:nvPr>
            <p:ph type="pic" sz="quarter" idx="26" hasCustomPrompt="1"/>
          </p:nvPr>
        </p:nvSpPr>
        <p:spPr>
          <a:xfrm>
            <a:off x="905836" y="1903856"/>
            <a:ext cx="1893870" cy="1698098"/>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14" name="Text Placeholder 21">
            <a:extLst>
              <a:ext uri="{FF2B5EF4-FFF2-40B4-BE49-F238E27FC236}">
                <a16:creationId xmlns:a16="http://schemas.microsoft.com/office/drawing/2014/main" id="{920A2EEA-131E-DA4C-92C3-898A80B8B561}"/>
              </a:ext>
            </a:extLst>
          </p:cNvPr>
          <p:cNvSpPr>
            <a:spLocks noGrp="1"/>
          </p:cNvSpPr>
          <p:nvPr>
            <p:ph type="body" sz="quarter" idx="25" hasCustomPrompt="1"/>
          </p:nvPr>
        </p:nvSpPr>
        <p:spPr>
          <a:xfrm>
            <a:off x="911114" y="3983730"/>
            <a:ext cx="2276930"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11" name="Text Placeholder 21">
            <a:extLst>
              <a:ext uri="{FF2B5EF4-FFF2-40B4-BE49-F238E27FC236}">
                <a16:creationId xmlns:a16="http://schemas.microsoft.com/office/drawing/2014/main" id="{442F0FF9-B575-DD4A-AF68-999EE8B4FE0D}"/>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a:t>
            </a:r>
            <a:endParaRPr lang="en-US" dirty="0"/>
          </a:p>
        </p:txBody>
      </p:sp>
      <p:cxnSp>
        <p:nvCxnSpPr>
          <p:cNvPr id="5" name="Straight Connector 4">
            <a:extLst>
              <a:ext uri="{FF2B5EF4-FFF2-40B4-BE49-F238E27FC236}">
                <a16:creationId xmlns:a16="http://schemas.microsoft.com/office/drawing/2014/main" id="{64BB08A7-EFFF-E144-B8F2-3D5B80F0DC46}"/>
              </a:ext>
              <a:ext uri="{C183D7F6-B498-43B3-948B-1728B52AA6E4}">
                <adec:decorative xmlns:adec="http://schemas.microsoft.com/office/drawing/2017/decorative" val="1"/>
              </a:ext>
            </a:extLst>
          </p:cNvPr>
          <p:cNvCxnSpPr>
            <a:cxnSpLocks/>
          </p:cNvCxnSpPr>
          <p:nvPr/>
        </p:nvCxnSpPr>
        <p:spPr>
          <a:xfrm>
            <a:off x="4003589"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22" name="Picture Placeholder 2">
            <a:extLst>
              <a:ext uri="{FF2B5EF4-FFF2-40B4-BE49-F238E27FC236}">
                <a16:creationId xmlns:a16="http://schemas.microsoft.com/office/drawing/2014/main" id="{00545EAB-02F2-4D35-839F-11095FE3779B}"/>
              </a:ext>
            </a:extLst>
          </p:cNvPr>
          <p:cNvSpPr>
            <a:spLocks noGrp="1" noChangeAspect="1"/>
          </p:cNvSpPr>
          <p:nvPr>
            <p:ph type="pic" sz="quarter" idx="33" hasCustomPrompt="1"/>
          </p:nvPr>
        </p:nvSpPr>
        <p:spPr>
          <a:xfrm>
            <a:off x="4797315" y="1917370"/>
            <a:ext cx="1893870" cy="1698098"/>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C85CBC82-72D6-46B3-9B52-627E5BC2BC55}"/>
              </a:ext>
            </a:extLst>
          </p:cNvPr>
          <p:cNvSpPr>
            <a:spLocks noGrp="1"/>
          </p:cNvSpPr>
          <p:nvPr>
            <p:ph type="body" sz="quarter" idx="34" hasCustomPrompt="1"/>
          </p:nvPr>
        </p:nvSpPr>
        <p:spPr>
          <a:xfrm>
            <a:off x="4797315" y="3983730"/>
            <a:ext cx="2276930"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0FA9D0FA-EA15-4919-BEB9-4C5EE9D8CDFF}"/>
              </a:ext>
            </a:extLst>
          </p:cNvPr>
          <p:cNvSpPr>
            <a:spLocks noGrp="1"/>
          </p:cNvSpPr>
          <p:nvPr>
            <p:ph type="body" sz="quarter" idx="35" hasCustomPrompt="1"/>
          </p:nvPr>
        </p:nvSpPr>
        <p:spPr>
          <a:xfrm>
            <a:off x="4797315" y="4377376"/>
            <a:ext cx="2276930"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a:t>
            </a:r>
            <a:endParaRPr lang="en-US" dirty="0"/>
          </a:p>
        </p:txBody>
      </p:sp>
      <p:cxnSp>
        <p:nvCxnSpPr>
          <p:cNvPr id="28" name="Straight Connector 27">
            <a:extLst>
              <a:ext uri="{FF2B5EF4-FFF2-40B4-BE49-F238E27FC236}">
                <a16:creationId xmlns:a16="http://schemas.microsoft.com/office/drawing/2014/main" id="{A0082647-1E21-E741-BAE0-54CD63A1A8A2}"/>
              </a:ext>
              <a:ext uri="{C183D7F6-B498-43B3-948B-1728B52AA6E4}">
                <adec:decorative xmlns:adec="http://schemas.microsoft.com/office/drawing/2017/decorative" val="1"/>
              </a:ext>
            </a:extLst>
          </p:cNvPr>
          <p:cNvCxnSpPr>
            <a:cxnSpLocks/>
          </p:cNvCxnSpPr>
          <p:nvPr/>
        </p:nvCxnSpPr>
        <p:spPr>
          <a:xfrm>
            <a:off x="7863016"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30" name="Picture Placeholder 2">
            <a:extLst>
              <a:ext uri="{FF2B5EF4-FFF2-40B4-BE49-F238E27FC236}">
                <a16:creationId xmlns:a16="http://schemas.microsoft.com/office/drawing/2014/main" id="{7E0E7E15-3D7B-4123-8321-B073C59133A1}"/>
              </a:ext>
            </a:extLst>
          </p:cNvPr>
          <p:cNvSpPr>
            <a:spLocks noGrp="1" noChangeAspect="1"/>
          </p:cNvSpPr>
          <p:nvPr>
            <p:ph type="pic" sz="quarter" idx="36" hasCustomPrompt="1"/>
          </p:nvPr>
        </p:nvSpPr>
        <p:spPr>
          <a:xfrm>
            <a:off x="8645868" y="1917370"/>
            <a:ext cx="1893870" cy="1698098"/>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31" name="Text Placeholder 21">
            <a:extLst>
              <a:ext uri="{FF2B5EF4-FFF2-40B4-BE49-F238E27FC236}">
                <a16:creationId xmlns:a16="http://schemas.microsoft.com/office/drawing/2014/main" id="{8C820BCB-F093-47C5-A402-60E80288139D}"/>
              </a:ext>
            </a:extLst>
          </p:cNvPr>
          <p:cNvSpPr>
            <a:spLocks noGrp="1"/>
          </p:cNvSpPr>
          <p:nvPr>
            <p:ph type="body" sz="quarter" idx="37" hasCustomPrompt="1"/>
          </p:nvPr>
        </p:nvSpPr>
        <p:spPr>
          <a:xfrm>
            <a:off x="8648346" y="3983730"/>
            <a:ext cx="2276930"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32" name="Text Placeholder 21">
            <a:extLst>
              <a:ext uri="{FF2B5EF4-FFF2-40B4-BE49-F238E27FC236}">
                <a16:creationId xmlns:a16="http://schemas.microsoft.com/office/drawing/2014/main" id="{F1AF7868-3C5C-49BB-8190-B4107C4DC70C}"/>
              </a:ext>
            </a:extLst>
          </p:cNvPr>
          <p:cNvSpPr>
            <a:spLocks noGrp="1"/>
          </p:cNvSpPr>
          <p:nvPr>
            <p:ph type="body" sz="quarter" idx="38" hasCustomPrompt="1"/>
          </p:nvPr>
        </p:nvSpPr>
        <p:spPr>
          <a:xfrm>
            <a:off x="8648346" y="4377376"/>
            <a:ext cx="2276930"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a:t>
            </a:r>
            <a:endParaRPr lang="en-US" dirty="0"/>
          </a:p>
        </p:txBody>
      </p:sp>
      <p:sp>
        <p:nvSpPr>
          <p:cNvPr id="9" name="Footer Placeholder 8">
            <a:extLst>
              <a:ext uri="{FF2B5EF4-FFF2-40B4-BE49-F238E27FC236}">
                <a16:creationId xmlns:a16="http://schemas.microsoft.com/office/drawing/2014/main" id="{F59CF6BC-7A2F-38D3-C1EA-BEA6C37D79F5}"/>
              </a:ext>
            </a:extLst>
          </p:cNvPr>
          <p:cNvSpPr>
            <a:spLocks noGrp="1"/>
          </p:cNvSpPr>
          <p:nvPr>
            <p:ph type="ftr" sz="quarter" idx="40"/>
          </p:nvPr>
        </p:nvSpPr>
        <p:spPr/>
        <p:txBody>
          <a:bodyPr/>
          <a:lstStyle>
            <a:lvl1pPr>
              <a:defRPr>
                <a:solidFill>
                  <a:srgbClr val="514C47"/>
                </a:solidFill>
              </a:defRPr>
            </a:lvl1pPr>
          </a:lstStyle>
          <a:p>
            <a:r>
              <a:rPr lang="en-US"/>
              <a:t>Copyright © 2026, Oracle and/or its affiliates</a:t>
            </a:r>
            <a:endParaRPr lang="en-US" dirty="0"/>
          </a:p>
        </p:txBody>
      </p:sp>
      <p:sp>
        <p:nvSpPr>
          <p:cNvPr id="10" name="Slide Number Placeholder 9">
            <a:extLst>
              <a:ext uri="{FF2B5EF4-FFF2-40B4-BE49-F238E27FC236}">
                <a16:creationId xmlns:a16="http://schemas.microsoft.com/office/drawing/2014/main" id="{2E05EDD9-0672-4EB4-1B16-92CEDEB1EFE7}"/>
              </a:ext>
            </a:extLst>
          </p:cNvPr>
          <p:cNvSpPr>
            <a:spLocks noGrp="1"/>
          </p:cNvSpPr>
          <p:nvPr>
            <p:ph type="sldNum" sz="quarter" idx="41"/>
          </p:nvPr>
        </p:nvSpPr>
        <p:spPr/>
        <p:txBody>
          <a:bodyPr/>
          <a:lstStyle>
            <a:lvl1pPr>
              <a:defRPr>
                <a:solidFill>
                  <a:srgbClr val="514C47"/>
                </a:solidFill>
              </a:defRPr>
            </a:lvl1pPr>
          </a:lstStyle>
          <a:p>
            <a:fld id="{345D60D9-5372-5F40-9443-0F9AE5BDC3C8}" type="slidenum">
              <a:rPr lang="en-US" smtClean="0"/>
              <a:pPr/>
              <a:t>‹#›</a:t>
            </a:fld>
            <a:endParaRPr lang="en-US" dirty="0"/>
          </a:p>
        </p:txBody>
      </p:sp>
      <p:sp>
        <p:nvSpPr>
          <p:cNvPr id="8" name="Date Placeholder 7">
            <a:extLst>
              <a:ext uri="{FF2B5EF4-FFF2-40B4-BE49-F238E27FC236}">
                <a16:creationId xmlns:a16="http://schemas.microsoft.com/office/drawing/2014/main" id="{7B180CC4-74E6-A0D5-4CC7-34ABAEAABDF5}"/>
              </a:ext>
            </a:extLst>
          </p:cNvPr>
          <p:cNvSpPr>
            <a:spLocks noGrp="1"/>
          </p:cNvSpPr>
          <p:nvPr>
            <p:ph type="dt" sz="half" idx="39"/>
          </p:nvPr>
        </p:nvSpPr>
        <p:spPr/>
        <p:txBody>
          <a:bodyPr/>
          <a:lstStyle>
            <a:lvl1pPr>
              <a:defRPr>
                <a:solidFill>
                  <a:srgbClr val="514C47"/>
                </a:solidFill>
              </a:defRPr>
            </a:lvl1pPr>
          </a:lstStyle>
          <a:p>
            <a:r>
              <a:rPr lang="en-IN"/>
              <a:t>[Date]</a:t>
            </a:r>
            <a:endParaRPr lang="en-US" dirty="0"/>
          </a:p>
        </p:txBody>
      </p:sp>
      <p:cxnSp>
        <p:nvCxnSpPr>
          <p:cNvPr id="4" name="Straight Connector 3">
            <a:extLst>
              <a:ext uri="{FF2B5EF4-FFF2-40B4-BE49-F238E27FC236}">
                <a16:creationId xmlns:a16="http://schemas.microsoft.com/office/drawing/2014/main" id="{046F8570-457F-DB4B-71E3-970FABC0EA7C}"/>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8A092DF-1D2F-A17A-6041-1CD1437E34BA}"/>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8091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Dark - 3 Icons, Subhead and text">
    <p:bg>
      <p:bgRef idx="1001">
        <a:schemeClr val="bg2"/>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8B48DD-4D54-4AC7-8AB9-59BEB3B7003A}"/>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18" name="Picture Placeholder 2">
            <a:extLst>
              <a:ext uri="{FF2B5EF4-FFF2-40B4-BE49-F238E27FC236}">
                <a16:creationId xmlns:a16="http://schemas.microsoft.com/office/drawing/2014/main" id="{6A71FCB8-1058-4D1C-AED7-FAA7D744D71E}"/>
              </a:ext>
            </a:extLst>
          </p:cNvPr>
          <p:cNvSpPr>
            <a:spLocks noGrp="1" noChangeAspect="1"/>
          </p:cNvSpPr>
          <p:nvPr>
            <p:ph type="pic" sz="quarter" idx="26" hasCustomPrompt="1"/>
          </p:nvPr>
        </p:nvSpPr>
        <p:spPr>
          <a:xfrm>
            <a:off x="897834" y="1903921"/>
            <a:ext cx="1893870" cy="1698098"/>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19" name="Text Placeholder 21">
            <a:extLst>
              <a:ext uri="{FF2B5EF4-FFF2-40B4-BE49-F238E27FC236}">
                <a16:creationId xmlns:a16="http://schemas.microsoft.com/office/drawing/2014/main" id="{86408202-D3B4-402D-BC69-53C3509E8A7B}"/>
              </a:ext>
            </a:extLst>
          </p:cNvPr>
          <p:cNvSpPr>
            <a:spLocks noGrp="1"/>
          </p:cNvSpPr>
          <p:nvPr>
            <p:ph type="body" sz="quarter" idx="25" hasCustomPrompt="1"/>
          </p:nvPr>
        </p:nvSpPr>
        <p:spPr>
          <a:xfrm>
            <a:off x="911114" y="3983730"/>
            <a:ext cx="2276930"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5CF397F4-2EE2-483E-8C39-8DB6BD107811}"/>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a:t>
            </a:r>
            <a:endParaRPr lang="en-US" dirty="0"/>
          </a:p>
        </p:txBody>
      </p:sp>
      <p:cxnSp>
        <p:nvCxnSpPr>
          <p:cNvPr id="22" name="Straight Connector 21">
            <a:extLst>
              <a:ext uri="{FF2B5EF4-FFF2-40B4-BE49-F238E27FC236}">
                <a16:creationId xmlns:a16="http://schemas.microsoft.com/office/drawing/2014/main" id="{1208D043-EF97-4765-9F13-A77BC3793B55}"/>
              </a:ext>
              <a:ext uri="{C183D7F6-B498-43B3-948B-1728B52AA6E4}">
                <adec:decorative xmlns:adec="http://schemas.microsoft.com/office/drawing/2017/decorative" val="1"/>
              </a:ext>
            </a:extLst>
          </p:cNvPr>
          <p:cNvCxnSpPr>
            <a:cxnSpLocks/>
          </p:cNvCxnSpPr>
          <p:nvPr/>
        </p:nvCxnSpPr>
        <p:spPr>
          <a:xfrm>
            <a:off x="4003589"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84092946-3931-41BA-A9C4-E37BA2482561}"/>
              </a:ext>
            </a:extLst>
          </p:cNvPr>
          <p:cNvSpPr>
            <a:spLocks noGrp="1" noChangeAspect="1"/>
          </p:cNvSpPr>
          <p:nvPr>
            <p:ph type="pic" sz="quarter" idx="36" hasCustomPrompt="1"/>
          </p:nvPr>
        </p:nvSpPr>
        <p:spPr>
          <a:xfrm>
            <a:off x="4757260" y="1903856"/>
            <a:ext cx="1893870" cy="1698098"/>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29" name="Text Placeholder 21">
            <a:extLst>
              <a:ext uri="{FF2B5EF4-FFF2-40B4-BE49-F238E27FC236}">
                <a16:creationId xmlns:a16="http://schemas.microsoft.com/office/drawing/2014/main" id="{7A2A35E2-8BA7-45B3-B02C-B531B503587A}"/>
              </a:ext>
            </a:extLst>
          </p:cNvPr>
          <p:cNvSpPr>
            <a:spLocks noGrp="1"/>
          </p:cNvSpPr>
          <p:nvPr>
            <p:ph type="body" sz="quarter" idx="37" hasCustomPrompt="1"/>
          </p:nvPr>
        </p:nvSpPr>
        <p:spPr>
          <a:xfrm>
            <a:off x="4797315" y="3983730"/>
            <a:ext cx="2276930"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30" name="Text Placeholder 21">
            <a:extLst>
              <a:ext uri="{FF2B5EF4-FFF2-40B4-BE49-F238E27FC236}">
                <a16:creationId xmlns:a16="http://schemas.microsoft.com/office/drawing/2014/main" id="{B0D928C5-7B1B-4A74-A1EB-B0C408189CAC}"/>
              </a:ext>
            </a:extLst>
          </p:cNvPr>
          <p:cNvSpPr>
            <a:spLocks noGrp="1"/>
          </p:cNvSpPr>
          <p:nvPr>
            <p:ph type="body" sz="quarter" idx="38" hasCustomPrompt="1"/>
          </p:nvPr>
        </p:nvSpPr>
        <p:spPr>
          <a:xfrm>
            <a:off x="4797315" y="4377376"/>
            <a:ext cx="2276930"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a:t>
            </a:r>
            <a:endParaRPr lang="en-US" dirty="0"/>
          </a:p>
        </p:txBody>
      </p:sp>
      <p:cxnSp>
        <p:nvCxnSpPr>
          <p:cNvPr id="31" name="Straight Connector 30">
            <a:extLst>
              <a:ext uri="{FF2B5EF4-FFF2-40B4-BE49-F238E27FC236}">
                <a16:creationId xmlns:a16="http://schemas.microsoft.com/office/drawing/2014/main" id="{0207CEA5-E0D9-46EA-99DE-2685FB0C8C09}"/>
              </a:ext>
              <a:ext uri="{C183D7F6-B498-43B3-948B-1728B52AA6E4}">
                <adec:decorative xmlns:adec="http://schemas.microsoft.com/office/drawing/2017/decorative" val="1"/>
              </a:ext>
            </a:extLst>
          </p:cNvPr>
          <p:cNvCxnSpPr>
            <a:cxnSpLocks/>
          </p:cNvCxnSpPr>
          <p:nvPr/>
        </p:nvCxnSpPr>
        <p:spPr>
          <a:xfrm>
            <a:off x="7863016"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32" name="Picture Placeholder 2">
            <a:extLst>
              <a:ext uri="{FF2B5EF4-FFF2-40B4-BE49-F238E27FC236}">
                <a16:creationId xmlns:a16="http://schemas.microsoft.com/office/drawing/2014/main" id="{E9839675-3836-4943-9E7E-492470598773}"/>
              </a:ext>
            </a:extLst>
          </p:cNvPr>
          <p:cNvSpPr>
            <a:spLocks noGrp="1" noChangeAspect="1"/>
          </p:cNvSpPr>
          <p:nvPr>
            <p:ph type="pic" sz="quarter" idx="39" hasCustomPrompt="1"/>
          </p:nvPr>
        </p:nvSpPr>
        <p:spPr>
          <a:xfrm>
            <a:off x="8616787" y="1928800"/>
            <a:ext cx="1893870" cy="1698098"/>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33" name="Text Placeholder 21">
            <a:extLst>
              <a:ext uri="{FF2B5EF4-FFF2-40B4-BE49-F238E27FC236}">
                <a16:creationId xmlns:a16="http://schemas.microsoft.com/office/drawing/2014/main" id="{987833E9-276C-4353-BF31-4FC33134EEAE}"/>
              </a:ext>
            </a:extLst>
          </p:cNvPr>
          <p:cNvSpPr>
            <a:spLocks noGrp="1"/>
          </p:cNvSpPr>
          <p:nvPr>
            <p:ph type="body" sz="quarter" idx="40" hasCustomPrompt="1"/>
          </p:nvPr>
        </p:nvSpPr>
        <p:spPr>
          <a:xfrm>
            <a:off x="8648346" y="3983730"/>
            <a:ext cx="2276930"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34" name="Text Placeholder 21">
            <a:extLst>
              <a:ext uri="{FF2B5EF4-FFF2-40B4-BE49-F238E27FC236}">
                <a16:creationId xmlns:a16="http://schemas.microsoft.com/office/drawing/2014/main" id="{4565DAAC-922E-4C75-A762-C6B54070F7DC}"/>
              </a:ext>
            </a:extLst>
          </p:cNvPr>
          <p:cNvSpPr>
            <a:spLocks noGrp="1"/>
          </p:cNvSpPr>
          <p:nvPr>
            <p:ph type="body" sz="quarter" idx="41" hasCustomPrompt="1"/>
          </p:nvPr>
        </p:nvSpPr>
        <p:spPr>
          <a:xfrm>
            <a:off x="8648346" y="4377376"/>
            <a:ext cx="2276930"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in.</a:t>
            </a:r>
            <a:endParaRPr lang="en-US" dirty="0"/>
          </a:p>
        </p:txBody>
      </p:sp>
      <p:sp>
        <p:nvSpPr>
          <p:cNvPr id="11" name="Slide Number Placeholder 10">
            <a:extLst>
              <a:ext uri="{FF2B5EF4-FFF2-40B4-BE49-F238E27FC236}">
                <a16:creationId xmlns:a16="http://schemas.microsoft.com/office/drawing/2014/main" id="{B35F74D1-A7D7-71F7-1C83-85B91CC54A17}"/>
              </a:ext>
            </a:extLst>
          </p:cNvPr>
          <p:cNvSpPr>
            <a:spLocks noGrp="1"/>
          </p:cNvSpPr>
          <p:nvPr>
            <p:ph type="sldNum" sz="quarter" idx="44"/>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10" name="Footer Placeholder 9">
            <a:extLst>
              <a:ext uri="{FF2B5EF4-FFF2-40B4-BE49-F238E27FC236}">
                <a16:creationId xmlns:a16="http://schemas.microsoft.com/office/drawing/2014/main" id="{AB744A76-3388-A794-015D-56031177D79D}"/>
              </a:ext>
            </a:extLst>
          </p:cNvPr>
          <p:cNvSpPr>
            <a:spLocks noGrp="1"/>
          </p:cNvSpPr>
          <p:nvPr>
            <p:ph type="ftr" sz="quarter" idx="43"/>
          </p:nvPr>
        </p:nvSpPr>
        <p:spPr/>
        <p:txBody>
          <a:bodyPr/>
          <a:lstStyle>
            <a:lvl1pPr>
              <a:defRPr>
                <a:solidFill>
                  <a:srgbClr val="AEA8A2"/>
                </a:solidFill>
              </a:defRPr>
            </a:lvl1pPr>
          </a:lstStyle>
          <a:p>
            <a:r>
              <a:rPr lang="en-US"/>
              <a:t>Copyright © 2026, Oracle and/or its affiliates</a:t>
            </a:r>
            <a:endParaRPr lang="en-US" dirty="0"/>
          </a:p>
        </p:txBody>
      </p:sp>
      <p:sp>
        <p:nvSpPr>
          <p:cNvPr id="9" name="Date Placeholder 8">
            <a:extLst>
              <a:ext uri="{FF2B5EF4-FFF2-40B4-BE49-F238E27FC236}">
                <a16:creationId xmlns:a16="http://schemas.microsoft.com/office/drawing/2014/main" id="{064EFACD-32BB-A724-F5A6-DF8C6A5C3279}"/>
              </a:ext>
            </a:extLst>
          </p:cNvPr>
          <p:cNvSpPr>
            <a:spLocks noGrp="1"/>
          </p:cNvSpPr>
          <p:nvPr>
            <p:ph type="dt" sz="half" idx="42"/>
          </p:nvPr>
        </p:nvSpPr>
        <p:spPr/>
        <p:txBody>
          <a:bodyPr/>
          <a:lstStyle>
            <a:lvl1pPr>
              <a:defRPr>
                <a:solidFill>
                  <a:srgbClr val="AEA8A2"/>
                </a:solidFill>
              </a:defRPr>
            </a:lvl1pPr>
          </a:lstStyle>
          <a:p>
            <a:r>
              <a:rPr lang="en-IN"/>
              <a:t>[Date]</a:t>
            </a:r>
            <a:endParaRPr lang="en-US" dirty="0"/>
          </a:p>
        </p:txBody>
      </p:sp>
      <p:cxnSp>
        <p:nvCxnSpPr>
          <p:cNvPr id="2" name="Straight Connector 1">
            <a:extLst>
              <a:ext uri="{FF2B5EF4-FFF2-40B4-BE49-F238E27FC236}">
                <a16:creationId xmlns:a16="http://schemas.microsoft.com/office/drawing/2014/main" id="{27EF4B40-24D4-CBEA-D385-2084BCA32493}"/>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C847BBC-290A-B057-B356-B26E6E827702}"/>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5916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Light - 4 Icons, Subhead and text">
    <p:bg>
      <p:bgRef idx="1001">
        <a:schemeClr val="bg2"/>
      </p:bgRef>
    </p:bg>
    <p:spTree>
      <p:nvGrpSpPr>
        <p:cNvPr id="1" name=""/>
        <p:cNvGrpSpPr/>
        <p:nvPr/>
      </p:nvGrpSpPr>
      <p:grpSpPr>
        <a:xfrm>
          <a:off x="0" y="0"/>
          <a:ext cx="0" cy="0"/>
          <a:chOff x="0" y="0"/>
          <a:chExt cx="0" cy="0"/>
        </a:xfrm>
      </p:grpSpPr>
      <p:sp>
        <p:nvSpPr>
          <p:cNvPr id="3" name="Icon 1">
            <a:extLst>
              <a:ext uri="{FF2B5EF4-FFF2-40B4-BE49-F238E27FC236}">
                <a16:creationId xmlns:a16="http://schemas.microsoft.com/office/drawing/2014/main" id="{C4A0F212-7687-B242-8162-FFAC910A60EF}"/>
              </a:ext>
            </a:extLst>
          </p:cNvPr>
          <p:cNvSpPr>
            <a:spLocks noGrp="1" noChangeAspect="1"/>
          </p:cNvSpPr>
          <p:nvPr>
            <p:ph type="pic" sz="quarter" idx="26" hasCustomPrompt="1"/>
          </p:nvPr>
        </p:nvSpPr>
        <p:spPr>
          <a:xfrm>
            <a:off x="761999" y="1895271"/>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14" name="Column 1 Header">
            <a:extLst>
              <a:ext uri="{FF2B5EF4-FFF2-40B4-BE49-F238E27FC236}">
                <a16:creationId xmlns:a16="http://schemas.microsoft.com/office/drawing/2014/main" id="{920A2EEA-131E-DA4C-92C3-898A80B8B561}"/>
              </a:ext>
            </a:extLst>
          </p:cNvPr>
          <p:cNvSpPr>
            <a:spLocks noGrp="1"/>
          </p:cNvSpPr>
          <p:nvPr>
            <p:ph type="body" sz="quarter" idx="25" hasCustomPrompt="1"/>
          </p:nvPr>
        </p:nvSpPr>
        <p:spPr>
          <a:xfrm>
            <a:off x="76199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11" name="Column 1 body">
            <a:extLst>
              <a:ext uri="{FF2B5EF4-FFF2-40B4-BE49-F238E27FC236}">
                <a16:creationId xmlns:a16="http://schemas.microsoft.com/office/drawing/2014/main" id="{442F0FF9-B575-DD4A-AF68-999EE8B4FE0D}"/>
              </a:ext>
            </a:extLst>
          </p:cNvPr>
          <p:cNvSpPr>
            <a:spLocks noGrp="1"/>
          </p:cNvSpPr>
          <p:nvPr>
            <p:ph type="body" sz="quarter" idx="24" hasCustomPrompt="1"/>
          </p:nvPr>
        </p:nvSpPr>
        <p:spPr>
          <a:xfrm>
            <a:off x="76199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cxnSp>
        <p:nvCxnSpPr>
          <p:cNvPr id="5" name="Divider 1">
            <a:extLst>
              <a:ext uri="{FF2B5EF4-FFF2-40B4-BE49-F238E27FC236}">
                <a16:creationId xmlns:a16="http://schemas.microsoft.com/office/drawing/2014/main" id="{64BB08A7-EFFF-E144-B8F2-3D5B80F0DC46}"/>
              </a:ext>
              <a:ext uri="{C183D7F6-B498-43B3-948B-1728B52AA6E4}">
                <adec:decorative xmlns:adec="http://schemas.microsoft.com/office/drawing/2017/decorative" val="1"/>
              </a:ext>
            </a:extLst>
          </p:cNvPr>
          <p:cNvCxnSpPr>
            <a:cxnSpLocks/>
          </p:cNvCxnSpPr>
          <p:nvPr/>
        </p:nvCxnSpPr>
        <p:spPr>
          <a:xfrm>
            <a:off x="3215680"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37" name="Icon 2">
            <a:extLst>
              <a:ext uri="{FF2B5EF4-FFF2-40B4-BE49-F238E27FC236}">
                <a16:creationId xmlns:a16="http://schemas.microsoft.com/office/drawing/2014/main" id="{452D8958-2BA3-E8C4-A349-9B8D38EFEEBE}"/>
              </a:ext>
            </a:extLst>
          </p:cNvPr>
          <p:cNvSpPr>
            <a:spLocks noGrp="1" noChangeAspect="1"/>
          </p:cNvSpPr>
          <p:nvPr>
            <p:ph type="pic" sz="quarter" idx="42" hasCustomPrompt="1"/>
          </p:nvPr>
        </p:nvSpPr>
        <p:spPr>
          <a:xfrm>
            <a:off x="3558551" y="1903856"/>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38" name="Column 2 header">
            <a:extLst>
              <a:ext uri="{FF2B5EF4-FFF2-40B4-BE49-F238E27FC236}">
                <a16:creationId xmlns:a16="http://schemas.microsoft.com/office/drawing/2014/main" id="{F38723C6-3426-0DED-BB4F-97CEC3A55F6D}"/>
              </a:ext>
            </a:extLst>
          </p:cNvPr>
          <p:cNvSpPr>
            <a:spLocks noGrp="1"/>
          </p:cNvSpPr>
          <p:nvPr>
            <p:ph type="body" sz="quarter" idx="43" hasCustomPrompt="1"/>
          </p:nvPr>
        </p:nvSpPr>
        <p:spPr>
          <a:xfrm>
            <a:off x="355599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39" name="Column 2 body">
            <a:extLst>
              <a:ext uri="{FF2B5EF4-FFF2-40B4-BE49-F238E27FC236}">
                <a16:creationId xmlns:a16="http://schemas.microsoft.com/office/drawing/2014/main" id="{C5BD3347-4E6D-B757-FB79-D3160FB48D01}"/>
              </a:ext>
            </a:extLst>
          </p:cNvPr>
          <p:cNvSpPr>
            <a:spLocks noGrp="1"/>
          </p:cNvSpPr>
          <p:nvPr>
            <p:ph type="body" sz="quarter" idx="44" hasCustomPrompt="1"/>
          </p:nvPr>
        </p:nvSpPr>
        <p:spPr>
          <a:xfrm>
            <a:off x="355599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cxnSp>
        <p:nvCxnSpPr>
          <p:cNvPr id="28" name="Divider 2">
            <a:extLst>
              <a:ext uri="{FF2B5EF4-FFF2-40B4-BE49-F238E27FC236}">
                <a16:creationId xmlns:a16="http://schemas.microsoft.com/office/drawing/2014/main" id="{A0082647-1E21-E741-BAE0-54CD63A1A8A2}"/>
              </a:ext>
              <a:ext uri="{C183D7F6-B498-43B3-948B-1728B52AA6E4}">
                <adec:decorative xmlns:adec="http://schemas.microsoft.com/office/drawing/2017/decorative" val="1"/>
              </a:ext>
            </a:extLst>
          </p:cNvPr>
          <p:cNvCxnSpPr>
            <a:cxnSpLocks/>
          </p:cNvCxnSpPr>
          <p:nvPr/>
        </p:nvCxnSpPr>
        <p:spPr>
          <a:xfrm>
            <a:off x="6059996"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40" name="Icon 3">
            <a:extLst>
              <a:ext uri="{FF2B5EF4-FFF2-40B4-BE49-F238E27FC236}">
                <a16:creationId xmlns:a16="http://schemas.microsoft.com/office/drawing/2014/main" id="{0B8706A7-4339-AEA7-3538-6B11C9DE888F}"/>
              </a:ext>
            </a:extLst>
          </p:cNvPr>
          <p:cNvSpPr>
            <a:spLocks noGrp="1" noChangeAspect="1"/>
          </p:cNvSpPr>
          <p:nvPr>
            <p:ph type="pic" sz="quarter" idx="45" hasCustomPrompt="1"/>
          </p:nvPr>
        </p:nvSpPr>
        <p:spPr>
          <a:xfrm>
            <a:off x="6397301" y="1909175"/>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41" name="Column 3 header">
            <a:extLst>
              <a:ext uri="{FF2B5EF4-FFF2-40B4-BE49-F238E27FC236}">
                <a16:creationId xmlns:a16="http://schemas.microsoft.com/office/drawing/2014/main" id="{7FFC3A72-CD29-1771-F4D6-1FE24E237316}"/>
              </a:ext>
            </a:extLst>
          </p:cNvPr>
          <p:cNvSpPr>
            <a:spLocks noGrp="1"/>
          </p:cNvSpPr>
          <p:nvPr>
            <p:ph type="body" sz="quarter" idx="46" hasCustomPrompt="1"/>
          </p:nvPr>
        </p:nvSpPr>
        <p:spPr>
          <a:xfrm>
            <a:off x="640079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42" name="Column 3 body">
            <a:extLst>
              <a:ext uri="{FF2B5EF4-FFF2-40B4-BE49-F238E27FC236}">
                <a16:creationId xmlns:a16="http://schemas.microsoft.com/office/drawing/2014/main" id="{3BE75DAD-03B8-A35F-313E-9021E9625E97}"/>
              </a:ext>
            </a:extLst>
          </p:cNvPr>
          <p:cNvSpPr>
            <a:spLocks noGrp="1"/>
          </p:cNvSpPr>
          <p:nvPr>
            <p:ph type="body" sz="quarter" idx="47" hasCustomPrompt="1"/>
          </p:nvPr>
        </p:nvSpPr>
        <p:spPr>
          <a:xfrm>
            <a:off x="640079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cxnSp>
        <p:nvCxnSpPr>
          <p:cNvPr id="6" name="Divider 3">
            <a:extLst>
              <a:ext uri="{FF2B5EF4-FFF2-40B4-BE49-F238E27FC236}">
                <a16:creationId xmlns:a16="http://schemas.microsoft.com/office/drawing/2014/main" id="{2A95C0C8-A9EF-0101-ADC4-0B4752129264}"/>
              </a:ext>
              <a:ext uri="{C183D7F6-B498-43B3-948B-1728B52AA6E4}">
                <adec:decorative xmlns:adec="http://schemas.microsoft.com/office/drawing/2017/decorative" val="1"/>
              </a:ext>
            </a:extLst>
          </p:cNvPr>
          <p:cNvCxnSpPr>
            <a:cxnSpLocks/>
          </p:cNvCxnSpPr>
          <p:nvPr/>
        </p:nvCxnSpPr>
        <p:spPr>
          <a:xfrm>
            <a:off x="8904312"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43" name="Icon 4">
            <a:extLst>
              <a:ext uri="{FF2B5EF4-FFF2-40B4-BE49-F238E27FC236}">
                <a16:creationId xmlns:a16="http://schemas.microsoft.com/office/drawing/2014/main" id="{A564445D-3622-F94F-5F5B-64E25C182894}"/>
              </a:ext>
            </a:extLst>
          </p:cNvPr>
          <p:cNvSpPr>
            <a:spLocks noGrp="1" noChangeAspect="1"/>
          </p:cNvSpPr>
          <p:nvPr>
            <p:ph type="pic" sz="quarter" idx="48" hasCustomPrompt="1"/>
          </p:nvPr>
        </p:nvSpPr>
        <p:spPr>
          <a:xfrm>
            <a:off x="9235439" y="1895271"/>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44" name="Column 4 header">
            <a:extLst>
              <a:ext uri="{FF2B5EF4-FFF2-40B4-BE49-F238E27FC236}">
                <a16:creationId xmlns:a16="http://schemas.microsoft.com/office/drawing/2014/main" id="{D73D98F3-F032-F349-D6FF-9956A80B2C0C}"/>
              </a:ext>
            </a:extLst>
          </p:cNvPr>
          <p:cNvSpPr>
            <a:spLocks noGrp="1"/>
          </p:cNvSpPr>
          <p:nvPr>
            <p:ph type="body" sz="quarter" idx="49" hasCustomPrompt="1"/>
          </p:nvPr>
        </p:nvSpPr>
        <p:spPr>
          <a:xfrm>
            <a:off x="923543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45" name="Column 4 body">
            <a:extLst>
              <a:ext uri="{FF2B5EF4-FFF2-40B4-BE49-F238E27FC236}">
                <a16:creationId xmlns:a16="http://schemas.microsoft.com/office/drawing/2014/main" id="{E7F065D2-DFCA-69F0-EFCE-5436B4BBA960}"/>
              </a:ext>
            </a:extLst>
          </p:cNvPr>
          <p:cNvSpPr>
            <a:spLocks noGrp="1"/>
          </p:cNvSpPr>
          <p:nvPr>
            <p:ph type="body" sz="quarter" idx="50" hasCustomPrompt="1"/>
          </p:nvPr>
        </p:nvSpPr>
        <p:spPr>
          <a:xfrm>
            <a:off x="923543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10" name="Slide Number Placeholder 9">
            <a:extLst>
              <a:ext uri="{FF2B5EF4-FFF2-40B4-BE49-F238E27FC236}">
                <a16:creationId xmlns:a16="http://schemas.microsoft.com/office/drawing/2014/main" id="{3A79F2A5-B307-E6C2-A0A7-C9D34E2F7467}"/>
              </a:ext>
            </a:extLst>
          </p:cNvPr>
          <p:cNvSpPr>
            <a:spLocks noGrp="1"/>
          </p:cNvSpPr>
          <p:nvPr>
            <p:ph type="sldNum" sz="quarter" idx="53"/>
          </p:nvPr>
        </p:nvSpPr>
        <p:spPr/>
        <p:txBody>
          <a:bodyPr/>
          <a:lstStyle>
            <a:lvl1pPr>
              <a:defRPr>
                <a:solidFill>
                  <a:srgbClr val="514C47"/>
                </a:solidFill>
              </a:defRPr>
            </a:lvl1pPr>
          </a:lstStyle>
          <a:p>
            <a:fld id="{345D60D9-5372-5F40-9443-0F9AE5BDC3C8}" type="slidenum">
              <a:rPr lang="en-US" smtClean="0"/>
              <a:pPr/>
              <a:t>‹#›</a:t>
            </a:fld>
            <a:endParaRPr lang="en-US" dirty="0"/>
          </a:p>
        </p:txBody>
      </p:sp>
      <p:sp>
        <p:nvSpPr>
          <p:cNvPr id="8" name="Date Placeholder 7">
            <a:extLst>
              <a:ext uri="{FF2B5EF4-FFF2-40B4-BE49-F238E27FC236}">
                <a16:creationId xmlns:a16="http://schemas.microsoft.com/office/drawing/2014/main" id="{670E38B5-BB46-6801-B170-496504D1B9E3}"/>
              </a:ext>
            </a:extLst>
          </p:cNvPr>
          <p:cNvSpPr>
            <a:spLocks noGrp="1"/>
          </p:cNvSpPr>
          <p:nvPr>
            <p:ph type="dt" sz="half" idx="51"/>
          </p:nvPr>
        </p:nvSpPr>
        <p:spPr/>
        <p:txBody>
          <a:bodyPr/>
          <a:lstStyle>
            <a:lvl1pPr>
              <a:defRPr>
                <a:solidFill>
                  <a:srgbClr val="514C47"/>
                </a:solidFill>
              </a:defRPr>
            </a:lvl1pPr>
          </a:lstStyle>
          <a:p>
            <a:r>
              <a:rPr lang="en-IN"/>
              <a:t>[Date]</a:t>
            </a:r>
            <a:endParaRPr lang="en-US" dirty="0"/>
          </a:p>
        </p:txBody>
      </p:sp>
      <p:sp>
        <p:nvSpPr>
          <p:cNvPr id="9" name="Footer Placeholder 8">
            <a:extLst>
              <a:ext uri="{FF2B5EF4-FFF2-40B4-BE49-F238E27FC236}">
                <a16:creationId xmlns:a16="http://schemas.microsoft.com/office/drawing/2014/main" id="{C810DC55-90E5-32A0-7237-3A10A7B16970}"/>
              </a:ext>
            </a:extLst>
          </p:cNvPr>
          <p:cNvSpPr>
            <a:spLocks noGrp="1"/>
          </p:cNvSpPr>
          <p:nvPr>
            <p:ph type="ftr" sz="quarter" idx="52"/>
          </p:nvPr>
        </p:nvSpPr>
        <p:spPr/>
        <p:txBody>
          <a:bodyPr/>
          <a:lstStyle>
            <a:lvl1pPr>
              <a:defRPr>
                <a:solidFill>
                  <a:srgbClr val="514C47"/>
                </a:solidFill>
              </a:defRPr>
            </a:lvl1pPr>
          </a:lstStyle>
          <a:p>
            <a:r>
              <a:rPr lang="en-US"/>
              <a:t>Copyright © 2026, Oracle and/or its affiliates</a:t>
            </a:r>
            <a:endParaRPr lang="en-US" dirty="0"/>
          </a:p>
        </p:txBody>
      </p:sp>
      <p:sp>
        <p:nvSpPr>
          <p:cNvPr id="4" name="Title 7">
            <a:extLst>
              <a:ext uri="{FF2B5EF4-FFF2-40B4-BE49-F238E27FC236}">
                <a16:creationId xmlns:a16="http://schemas.microsoft.com/office/drawing/2014/main" id="{78F3D588-E944-9CCD-F934-4D109B5905DB}"/>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cxnSp>
        <p:nvCxnSpPr>
          <p:cNvPr id="2" name="Divider 1">
            <a:extLst>
              <a:ext uri="{FF2B5EF4-FFF2-40B4-BE49-F238E27FC236}">
                <a16:creationId xmlns:a16="http://schemas.microsoft.com/office/drawing/2014/main" id="{7B3D9A78-C476-7F02-7D8B-D4E03D1AA69F}"/>
              </a:ext>
              <a:ext uri="{C183D7F6-B498-43B3-948B-1728B52AA6E4}">
                <adec:decorative xmlns:adec="http://schemas.microsoft.com/office/drawing/2017/decorative" val="1"/>
              </a:ext>
            </a:extLst>
          </p:cNvPr>
          <p:cNvCxnSpPr>
            <a:cxnSpLocks/>
          </p:cNvCxnSpPr>
          <p:nvPr userDrawn="1"/>
        </p:nvCxnSpPr>
        <p:spPr>
          <a:xfrm>
            <a:off x="3215680"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cxnSp>
        <p:nvCxnSpPr>
          <p:cNvPr id="7" name="Divider 2">
            <a:extLst>
              <a:ext uri="{FF2B5EF4-FFF2-40B4-BE49-F238E27FC236}">
                <a16:creationId xmlns:a16="http://schemas.microsoft.com/office/drawing/2014/main" id="{F4704062-A076-AB30-E0E3-C2586C127720}"/>
              </a:ext>
              <a:ext uri="{C183D7F6-B498-43B3-948B-1728B52AA6E4}">
                <adec:decorative xmlns:adec="http://schemas.microsoft.com/office/drawing/2017/decorative" val="1"/>
              </a:ext>
            </a:extLst>
          </p:cNvPr>
          <p:cNvCxnSpPr>
            <a:cxnSpLocks/>
          </p:cNvCxnSpPr>
          <p:nvPr userDrawn="1"/>
        </p:nvCxnSpPr>
        <p:spPr>
          <a:xfrm>
            <a:off x="6059996"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cxnSp>
        <p:nvCxnSpPr>
          <p:cNvPr id="12" name="Divider 3">
            <a:extLst>
              <a:ext uri="{FF2B5EF4-FFF2-40B4-BE49-F238E27FC236}">
                <a16:creationId xmlns:a16="http://schemas.microsoft.com/office/drawing/2014/main" id="{11C5B097-DC22-A720-A4C3-7D1BD5B9699A}"/>
              </a:ext>
              <a:ext uri="{C183D7F6-B498-43B3-948B-1728B52AA6E4}">
                <adec:decorative xmlns:adec="http://schemas.microsoft.com/office/drawing/2017/decorative" val="1"/>
              </a:ext>
            </a:extLst>
          </p:cNvPr>
          <p:cNvCxnSpPr>
            <a:cxnSpLocks/>
          </p:cNvCxnSpPr>
          <p:nvPr userDrawn="1"/>
        </p:nvCxnSpPr>
        <p:spPr>
          <a:xfrm>
            <a:off x="8904312"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9229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Dark - 4 Icons, Subhead and text">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FE990-B651-C3E7-8034-84F4271BB4CF}"/>
              </a:ext>
            </a:extLst>
          </p:cNvPr>
          <p:cNvSpPr>
            <a:spLocks noGrp="1"/>
          </p:cNvSpPr>
          <p:nvPr>
            <p:ph type="dt" sz="half" idx="51"/>
          </p:nvPr>
        </p:nvSpPr>
        <p:spPr/>
        <p:txBody>
          <a:bodyPr/>
          <a:lstStyle>
            <a:lvl1pPr>
              <a:defRPr>
                <a:solidFill>
                  <a:srgbClr val="AEA8A2"/>
                </a:solidFill>
              </a:defRPr>
            </a:lvl1pPr>
          </a:lstStyle>
          <a:p>
            <a:r>
              <a:rPr lang="en-IN"/>
              <a:t>[Date]</a:t>
            </a:r>
            <a:endParaRPr lang="en-US" dirty="0"/>
          </a:p>
        </p:txBody>
      </p:sp>
      <p:sp>
        <p:nvSpPr>
          <p:cNvPr id="4" name="Footer Placeholder 3">
            <a:extLst>
              <a:ext uri="{FF2B5EF4-FFF2-40B4-BE49-F238E27FC236}">
                <a16:creationId xmlns:a16="http://schemas.microsoft.com/office/drawing/2014/main" id="{CC0667AA-D964-7DEA-B216-0851D801CFAB}"/>
              </a:ext>
            </a:extLst>
          </p:cNvPr>
          <p:cNvSpPr>
            <a:spLocks noGrp="1"/>
          </p:cNvSpPr>
          <p:nvPr>
            <p:ph type="ftr" sz="quarter" idx="52"/>
          </p:nvPr>
        </p:nvSpPr>
        <p:spPr/>
        <p:txBody>
          <a:bodyPr/>
          <a:lstStyle>
            <a:lvl1pPr>
              <a:defRPr>
                <a:solidFill>
                  <a:srgbClr val="AEA8A2"/>
                </a:solidFill>
              </a:defRPr>
            </a:lvl1pPr>
          </a:lstStyle>
          <a:p>
            <a:r>
              <a:rPr lang="en-US"/>
              <a:t>Copyright © 2026, Oracle and/or its affiliates</a:t>
            </a:r>
            <a:endParaRPr lang="en-US" dirty="0"/>
          </a:p>
        </p:txBody>
      </p:sp>
      <p:sp>
        <p:nvSpPr>
          <p:cNvPr id="6" name="Slide Number Placeholder 5">
            <a:extLst>
              <a:ext uri="{FF2B5EF4-FFF2-40B4-BE49-F238E27FC236}">
                <a16:creationId xmlns:a16="http://schemas.microsoft.com/office/drawing/2014/main" id="{EDF8007B-6F90-BFD8-9495-D7278DE9E432}"/>
              </a:ext>
            </a:extLst>
          </p:cNvPr>
          <p:cNvSpPr>
            <a:spLocks noGrp="1"/>
          </p:cNvSpPr>
          <p:nvPr>
            <p:ph type="sldNum" sz="quarter" idx="53"/>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18" name="Icon 1">
            <a:extLst>
              <a:ext uri="{FF2B5EF4-FFF2-40B4-BE49-F238E27FC236}">
                <a16:creationId xmlns:a16="http://schemas.microsoft.com/office/drawing/2014/main" id="{D7B5CD21-4DD7-F936-8109-65AA2FAAABD3}"/>
              </a:ext>
            </a:extLst>
          </p:cNvPr>
          <p:cNvSpPr>
            <a:spLocks noGrp="1" noChangeAspect="1"/>
          </p:cNvSpPr>
          <p:nvPr>
            <p:ph type="pic" sz="quarter" idx="26" hasCustomPrompt="1"/>
          </p:nvPr>
        </p:nvSpPr>
        <p:spPr>
          <a:xfrm>
            <a:off x="761999" y="1895271"/>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19" name="Column 1 Header">
            <a:extLst>
              <a:ext uri="{FF2B5EF4-FFF2-40B4-BE49-F238E27FC236}">
                <a16:creationId xmlns:a16="http://schemas.microsoft.com/office/drawing/2014/main" id="{10EEDB7A-9A85-DC86-94E9-0E2F22B43885}"/>
              </a:ext>
            </a:extLst>
          </p:cNvPr>
          <p:cNvSpPr>
            <a:spLocks noGrp="1"/>
          </p:cNvSpPr>
          <p:nvPr>
            <p:ph type="body" sz="quarter" idx="25" hasCustomPrompt="1"/>
          </p:nvPr>
        </p:nvSpPr>
        <p:spPr>
          <a:xfrm>
            <a:off x="76199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1" name="Column 1 body">
            <a:extLst>
              <a:ext uri="{FF2B5EF4-FFF2-40B4-BE49-F238E27FC236}">
                <a16:creationId xmlns:a16="http://schemas.microsoft.com/office/drawing/2014/main" id="{02016CD8-41CD-C86E-0617-6004BF4F7960}"/>
              </a:ext>
            </a:extLst>
          </p:cNvPr>
          <p:cNvSpPr>
            <a:spLocks noGrp="1"/>
          </p:cNvSpPr>
          <p:nvPr>
            <p:ph type="body" sz="quarter" idx="24" hasCustomPrompt="1"/>
          </p:nvPr>
        </p:nvSpPr>
        <p:spPr>
          <a:xfrm>
            <a:off x="76199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cxnSp>
        <p:nvCxnSpPr>
          <p:cNvPr id="22" name="Divider 1">
            <a:extLst>
              <a:ext uri="{FF2B5EF4-FFF2-40B4-BE49-F238E27FC236}">
                <a16:creationId xmlns:a16="http://schemas.microsoft.com/office/drawing/2014/main" id="{EC2B660E-7263-4036-6661-495FCCE47117}"/>
              </a:ext>
              <a:ext uri="{C183D7F6-B498-43B3-948B-1728B52AA6E4}">
                <adec:decorative xmlns:adec="http://schemas.microsoft.com/office/drawing/2017/decorative" val="1"/>
              </a:ext>
            </a:extLst>
          </p:cNvPr>
          <p:cNvCxnSpPr>
            <a:cxnSpLocks/>
          </p:cNvCxnSpPr>
          <p:nvPr/>
        </p:nvCxnSpPr>
        <p:spPr>
          <a:xfrm>
            <a:off x="3215680"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23" name="Icon 2">
            <a:extLst>
              <a:ext uri="{FF2B5EF4-FFF2-40B4-BE49-F238E27FC236}">
                <a16:creationId xmlns:a16="http://schemas.microsoft.com/office/drawing/2014/main" id="{7A362649-C49E-B2E0-1EBB-6B4205DADC7B}"/>
              </a:ext>
            </a:extLst>
          </p:cNvPr>
          <p:cNvSpPr>
            <a:spLocks noGrp="1" noChangeAspect="1"/>
          </p:cNvSpPr>
          <p:nvPr>
            <p:ph type="pic" sz="quarter" idx="42" hasCustomPrompt="1"/>
          </p:nvPr>
        </p:nvSpPr>
        <p:spPr>
          <a:xfrm>
            <a:off x="3558551" y="1903856"/>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26" name="Column 2 header">
            <a:extLst>
              <a:ext uri="{FF2B5EF4-FFF2-40B4-BE49-F238E27FC236}">
                <a16:creationId xmlns:a16="http://schemas.microsoft.com/office/drawing/2014/main" id="{11DD71F6-9080-E444-6D28-1CA7EAA2CCF5}"/>
              </a:ext>
            </a:extLst>
          </p:cNvPr>
          <p:cNvSpPr>
            <a:spLocks noGrp="1"/>
          </p:cNvSpPr>
          <p:nvPr>
            <p:ph type="body" sz="quarter" idx="43" hasCustomPrompt="1"/>
          </p:nvPr>
        </p:nvSpPr>
        <p:spPr>
          <a:xfrm>
            <a:off x="355599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7" name="Column 2 body">
            <a:extLst>
              <a:ext uri="{FF2B5EF4-FFF2-40B4-BE49-F238E27FC236}">
                <a16:creationId xmlns:a16="http://schemas.microsoft.com/office/drawing/2014/main" id="{8C5083C1-91B0-590A-D3D4-4F47F054BC41}"/>
              </a:ext>
            </a:extLst>
          </p:cNvPr>
          <p:cNvSpPr>
            <a:spLocks noGrp="1"/>
          </p:cNvSpPr>
          <p:nvPr>
            <p:ph type="body" sz="quarter" idx="44" hasCustomPrompt="1"/>
          </p:nvPr>
        </p:nvSpPr>
        <p:spPr>
          <a:xfrm>
            <a:off x="355599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cxnSp>
        <p:nvCxnSpPr>
          <p:cNvPr id="28" name="Divider 2">
            <a:extLst>
              <a:ext uri="{FF2B5EF4-FFF2-40B4-BE49-F238E27FC236}">
                <a16:creationId xmlns:a16="http://schemas.microsoft.com/office/drawing/2014/main" id="{69AD4ECD-9629-E5C4-D3F3-9498E300DA0C}"/>
              </a:ext>
              <a:ext uri="{C183D7F6-B498-43B3-948B-1728B52AA6E4}">
                <adec:decorative xmlns:adec="http://schemas.microsoft.com/office/drawing/2017/decorative" val="1"/>
              </a:ext>
            </a:extLst>
          </p:cNvPr>
          <p:cNvCxnSpPr>
            <a:cxnSpLocks/>
          </p:cNvCxnSpPr>
          <p:nvPr/>
        </p:nvCxnSpPr>
        <p:spPr>
          <a:xfrm>
            <a:off x="6059996"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29" name="Icon 3">
            <a:extLst>
              <a:ext uri="{FF2B5EF4-FFF2-40B4-BE49-F238E27FC236}">
                <a16:creationId xmlns:a16="http://schemas.microsoft.com/office/drawing/2014/main" id="{7EE9209C-55AF-784B-DB4D-42B6F5641729}"/>
              </a:ext>
            </a:extLst>
          </p:cNvPr>
          <p:cNvSpPr>
            <a:spLocks noGrp="1" noChangeAspect="1"/>
          </p:cNvSpPr>
          <p:nvPr>
            <p:ph type="pic" sz="quarter" idx="45" hasCustomPrompt="1"/>
          </p:nvPr>
        </p:nvSpPr>
        <p:spPr>
          <a:xfrm>
            <a:off x="6397301" y="1909175"/>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30" name="Column 3 header">
            <a:extLst>
              <a:ext uri="{FF2B5EF4-FFF2-40B4-BE49-F238E27FC236}">
                <a16:creationId xmlns:a16="http://schemas.microsoft.com/office/drawing/2014/main" id="{CC2AE930-51E3-48D8-9C76-AD88C016BFFF}"/>
              </a:ext>
            </a:extLst>
          </p:cNvPr>
          <p:cNvSpPr>
            <a:spLocks noGrp="1"/>
          </p:cNvSpPr>
          <p:nvPr>
            <p:ph type="body" sz="quarter" idx="46" hasCustomPrompt="1"/>
          </p:nvPr>
        </p:nvSpPr>
        <p:spPr>
          <a:xfrm>
            <a:off x="640079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31" name="Column 3 body">
            <a:extLst>
              <a:ext uri="{FF2B5EF4-FFF2-40B4-BE49-F238E27FC236}">
                <a16:creationId xmlns:a16="http://schemas.microsoft.com/office/drawing/2014/main" id="{625601CC-C6AD-511C-CE3E-73A412076FBC}"/>
              </a:ext>
            </a:extLst>
          </p:cNvPr>
          <p:cNvSpPr>
            <a:spLocks noGrp="1"/>
          </p:cNvSpPr>
          <p:nvPr>
            <p:ph type="body" sz="quarter" idx="47" hasCustomPrompt="1"/>
          </p:nvPr>
        </p:nvSpPr>
        <p:spPr>
          <a:xfrm>
            <a:off x="640079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cxnSp>
        <p:nvCxnSpPr>
          <p:cNvPr id="32" name="Divider 3">
            <a:extLst>
              <a:ext uri="{FF2B5EF4-FFF2-40B4-BE49-F238E27FC236}">
                <a16:creationId xmlns:a16="http://schemas.microsoft.com/office/drawing/2014/main" id="{B4995F09-2120-F77A-C9EE-2D85540F410B}"/>
              </a:ext>
              <a:ext uri="{C183D7F6-B498-43B3-948B-1728B52AA6E4}">
                <adec:decorative xmlns:adec="http://schemas.microsoft.com/office/drawing/2017/decorative" val="1"/>
              </a:ext>
            </a:extLst>
          </p:cNvPr>
          <p:cNvCxnSpPr>
            <a:cxnSpLocks/>
          </p:cNvCxnSpPr>
          <p:nvPr/>
        </p:nvCxnSpPr>
        <p:spPr>
          <a:xfrm>
            <a:off x="8904312"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33" name="Icon 4">
            <a:extLst>
              <a:ext uri="{FF2B5EF4-FFF2-40B4-BE49-F238E27FC236}">
                <a16:creationId xmlns:a16="http://schemas.microsoft.com/office/drawing/2014/main" id="{1D5109BD-DD12-1F75-C31F-D6C059B1A8E2}"/>
              </a:ext>
            </a:extLst>
          </p:cNvPr>
          <p:cNvSpPr>
            <a:spLocks noGrp="1" noChangeAspect="1"/>
          </p:cNvSpPr>
          <p:nvPr>
            <p:ph type="pic" sz="quarter" idx="48" hasCustomPrompt="1"/>
          </p:nvPr>
        </p:nvSpPr>
        <p:spPr>
          <a:xfrm>
            <a:off x="9235439" y="1895271"/>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34" name="Column 4 header">
            <a:extLst>
              <a:ext uri="{FF2B5EF4-FFF2-40B4-BE49-F238E27FC236}">
                <a16:creationId xmlns:a16="http://schemas.microsoft.com/office/drawing/2014/main" id="{E473564E-FA78-F033-3F28-5FD25256A1FE}"/>
              </a:ext>
            </a:extLst>
          </p:cNvPr>
          <p:cNvSpPr>
            <a:spLocks noGrp="1"/>
          </p:cNvSpPr>
          <p:nvPr>
            <p:ph type="body" sz="quarter" idx="49" hasCustomPrompt="1"/>
          </p:nvPr>
        </p:nvSpPr>
        <p:spPr>
          <a:xfrm>
            <a:off x="923543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35" name="Column 4 body">
            <a:extLst>
              <a:ext uri="{FF2B5EF4-FFF2-40B4-BE49-F238E27FC236}">
                <a16:creationId xmlns:a16="http://schemas.microsoft.com/office/drawing/2014/main" id="{BDE27B49-6B98-F470-0364-79D3D53A8652}"/>
              </a:ext>
            </a:extLst>
          </p:cNvPr>
          <p:cNvSpPr>
            <a:spLocks noGrp="1"/>
          </p:cNvSpPr>
          <p:nvPr>
            <p:ph type="body" sz="quarter" idx="50" hasCustomPrompt="1"/>
          </p:nvPr>
        </p:nvSpPr>
        <p:spPr>
          <a:xfrm>
            <a:off x="923543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3" name="Title 7">
            <a:extLst>
              <a:ext uri="{FF2B5EF4-FFF2-40B4-BE49-F238E27FC236}">
                <a16:creationId xmlns:a16="http://schemas.microsoft.com/office/drawing/2014/main" id="{D02FABB3-C5FA-6642-90DB-5692722BDC16}"/>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cxnSp>
        <p:nvCxnSpPr>
          <p:cNvPr id="5" name="Divider 1">
            <a:extLst>
              <a:ext uri="{FF2B5EF4-FFF2-40B4-BE49-F238E27FC236}">
                <a16:creationId xmlns:a16="http://schemas.microsoft.com/office/drawing/2014/main" id="{718736FE-F421-6046-CF18-0EDBF5B34CFA}"/>
              </a:ext>
              <a:ext uri="{C183D7F6-B498-43B3-948B-1728B52AA6E4}">
                <adec:decorative xmlns:adec="http://schemas.microsoft.com/office/drawing/2017/decorative" val="1"/>
              </a:ext>
            </a:extLst>
          </p:cNvPr>
          <p:cNvCxnSpPr>
            <a:cxnSpLocks/>
          </p:cNvCxnSpPr>
          <p:nvPr userDrawn="1"/>
        </p:nvCxnSpPr>
        <p:spPr>
          <a:xfrm>
            <a:off x="3215680"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cxnSp>
        <p:nvCxnSpPr>
          <p:cNvPr id="7" name="Divider 2">
            <a:extLst>
              <a:ext uri="{FF2B5EF4-FFF2-40B4-BE49-F238E27FC236}">
                <a16:creationId xmlns:a16="http://schemas.microsoft.com/office/drawing/2014/main" id="{B3EFD54A-1D9B-2851-A81D-7D70F4B78FB3}"/>
              </a:ext>
              <a:ext uri="{C183D7F6-B498-43B3-948B-1728B52AA6E4}">
                <adec:decorative xmlns:adec="http://schemas.microsoft.com/office/drawing/2017/decorative" val="1"/>
              </a:ext>
            </a:extLst>
          </p:cNvPr>
          <p:cNvCxnSpPr>
            <a:cxnSpLocks/>
          </p:cNvCxnSpPr>
          <p:nvPr userDrawn="1"/>
        </p:nvCxnSpPr>
        <p:spPr>
          <a:xfrm>
            <a:off x="6059996"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cxnSp>
        <p:nvCxnSpPr>
          <p:cNvPr id="8" name="Divider 3">
            <a:extLst>
              <a:ext uri="{FF2B5EF4-FFF2-40B4-BE49-F238E27FC236}">
                <a16:creationId xmlns:a16="http://schemas.microsoft.com/office/drawing/2014/main" id="{57D105DF-B901-3548-3E7C-CCDD08339659}"/>
              </a:ext>
              <a:ext uri="{C183D7F6-B498-43B3-948B-1728B52AA6E4}">
                <adec:decorative xmlns:adec="http://schemas.microsoft.com/office/drawing/2017/decorative" val="1"/>
              </a:ext>
            </a:extLst>
          </p:cNvPr>
          <p:cNvCxnSpPr>
            <a:cxnSpLocks/>
          </p:cNvCxnSpPr>
          <p:nvPr userDrawn="1"/>
        </p:nvCxnSpPr>
        <p:spPr>
          <a:xfrm>
            <a:off x="8904312"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3998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Dark - Blank">
    <p:bg>
      <p:bgRef idx="1001">
        <a:schemeClr val="bg2"/>
      </p:bgRef>
    </p:bg>
    <p:spTree>
      <p:nvGrpSpPr>
        <p:cNvPr id="1" name=""/>
        <p:cNvGrpSpPr/>
        <p:nvPr/>
      </p:nvGrpSpPr>
      <p:grpSpPr>
        <a:xfrm>
          <a:off x="0" y="0"/>
          <a:ext cx="0" cy="0"/>
          <a:chOff x="0" y="0"/>
          <a:chExt cx="0" cy="0"/>
        </a:xfrm>
      </p:grpSpPr>
      <p:sp>
        <p:nvSpPr>
          <p:cNvPr id="3" name="Slide Number Placeholder 7">
            <a:extLst>
              <a:ext uri="{FF2B5EF4-FFF2-40B4-BE49-F238E27FC236}">
                <a16:creationId xmlns:a16="http://schemas.microsoft.com/office/drawing/2014/main" id="{B9BE1098-CB0B-6118-9F18-F82F79BCD072}"/>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4" name="Footer Placeholder 6">
            <a:extLst>
              <a:ext uri="{FF2B5EF4-FFF2-40B4-BE49-F238E27FC236}">
                <a16:creationId xmlns:a16="http://schemas.microsoft.com/office/drawing/2014/main" id="{8EF60680-0B89-E284-0AFC-7DCC64BF7750}"/>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033EE420-175F-A11D-96CB-D1ABB088F9CF}"/>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423117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 Title_Pillar">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93B935A-285A-BFFA-E1F4-E79FEB4F9795}"/>
              </a:ext>
            </a:extLst>
          </p:cNvPr>
          <p:cNvSpPr>
            <a:spLocks noGrp="1"/>
          </p:cNvSpPr>
          <p:nvPr>
            <p:ph type="ctrTitle" hasCustomPrompt="1"/>
          </p:nvPr>
        </p:nvSpPr>
        <p:spPr>
          <a:xfrm>
            <a:off x="79246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Title (up to two lines) </a:t>
            </a:r>
            <a:br>
              <a:rPr lang="en-US" dirty="0"/>
            </a:br>
            <a:r>
              <a:rPr lang="en-US" dirty="0"/>
              <a:t>Oracle Sans Tab Bold</a:t>
            </a:r>
          </a:p>
        </p:txBody>
      </p:sp>
      <p:sp>
        <p:nvSpPr>
          <p:cNvPr id="7" name="Subhead">
            <a:extLst>
              <a:ext uri="{FF2B5EF4-FFF2-40B4-BE49-F238E27FC236}">
                <a16:creationId xmlns:a16="http://schemas.microsoft.com/office/drawing/2014/main" id="{EFFF89DD-9D0E-59AA-468D-56F8DF0173D0}"/>
              </a:ext>
            </a:extLst>
          </p:cNvPr>
          <p:cNvSpPr>
            <a:spLocks noGrp="1"/>
          </p:cNvSpPr>
          <p:nvPr>
            <p:ph type="body" sz="quarter" idx="33" hasCustomPrompt="1"/>
          </p:nvPr>
        </p:nvSpPr>
        <p:spPr>
          <a:xfrm>
            <a:off x="79246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72DF4953-83D4-E63F-FAE9-12C7C69CAF76}"/>
              </a:ext>
            </a:extLst>
          </p:cNvPr>
          <p:cNvSpPr>
            <a:spLocks noGrp="1"/>
          </p:cNvSpPr>
          <p:nvPr>
            <p:ph type="body" sz="quarter" idx="35" hasCustomPrompt="1"/>
          </p:nvPr>
        </p:nvSpPr>
        <p:spPr>
          <a:xfrm>
            <a:off x="79246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53939284-5D96-A771-F7CE-39D3A9ADA08C}"/>
              </a:ext>
            </a:extLst>
          </p:cNvPr>
          <p:cNvSpPr>
            <a:spLocks noGrp="1"/>
          </p:cNvSpPr>
          <p:nvPr>
            <p:ph type="body" sz="quarter" idx="34" hasCustomPrompt="1"/>
          </p:nvPr>
        </p:nvSpPr>
        <p:spPr>
          <a:xfrm>
            <a:off x="79246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pic>
        <p:nvPicPr>
          <p:cNvPr id="12" name="Picture 11">
            <a:extLst>
              <a:ext uri="{FF2B5EF4-FFF2-40B4-BE49-F238E27FC236}">
                <a16:creationId xmlns:a16="http://schemas.microsoft.com/office/drawing/2014/main" id="{7E9E8FD7-3B27-6D98-CDF8-03B96EAE4D8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37A2158C-16EA-51FD-AADB-5CCD72645F29}"/>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3" name="Date Placeholder 2">
            <a:extLst>
              <a:ext uri="{FF2B5EF4-FFF2-40B4-BE49-F238E27FC236}">
                <a16:creationId xmlns:a16="http://schemas.microsoft.com/office/drawing/2014/main" id="{DE9F17F9-481A-5855-B8F0-D871C1F817BF}"/>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sp>
        <p:nvSpPr>
          <p:cNvPr id="4" name="Footer Placeholder 3">
            <a:extLst>
              <a:ext uri="{FF2B5EF4-FFF2-40B4-BE49-F238E27FC236}">
                <a16:creationId xmlns:a16="http://schemas.microsoft.com/office/drawing/2014/main" id="{47EAEE68-C65E-C8C2-44CB-1ECCD753ADAB}"/>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pic>
        <p:nvPicPr>
          <p:cNvPr id="10" name="Oracle Logo" descr="Oracle Logo">
            <a:extLst>
              <a:ext uri="{FF2B5EF4-FFF2-40B4-BE49-F238E27FC236}">
                <a16:creationId xmlns:a16="http://schemas.microsoft.com/office/drawing/2014/main" id="{510A29EB-A69A-C86E-648C-CFF0A2762DC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pic>
        <p:nvPicPr>
          <p:cNvPr id="13" name="OTag" descr="A small square in Oracle Red with the Oracle logo in the center in white">
            <a:extLst>
              <a:ext uri="{FF2B5EF4-FFF2-40B4-BE49-F238E27FC236}">
                <a16:creationId xmlns:a16="http://schemas.microsoft.com/office/drawing/2014/main" id="{BB472E52-9049-8F88-829D-93C385311F2B}"/>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6" name="Accent mark">
            <a:extLst>
              <a:ext uri="{FF2B5EF4-FFF2-40B4-BE49-F238E27FC236}">
                <a16:creationId xmlns:a16="http://schemas.microsoft.com/office/drawing/2014/main" id="{F6C8D001-5C68-50FD-8A15-9F62CD4FCCF2}"/>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4755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_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Fusion Suite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2"/>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C6A04EFB-5851-0CBD-D5AD-B20EA6137C7E}"/>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197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Light - Blank">
    <p:bg>
      <p:bgRef idx="1001">
        <a:schemeClr val="bg2"/>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86FB920-929F-CD50-52DB-2267C19E529C}"/>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4" name="Footer Placeholder 4">
            <a:extLst>
              <a:ext uri="{FF2B5EF4-FFF2-40B4-BE49-F238E27FC236}">
                <a16:creationId xmlns:a16="http://schemas.microsoft.com/office/drawing/2014/main" id="{8B934CA2-9189-BBDA-2D47-6B62E59B566E}"/>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5" name="Date Placeholder 3">
            <a:extLst>
              <a:ext uri="{FF2B5EF4-FFF2-40B4-BE49-F238E27FC236}">
                <a16:creationId xmlns:a16="http://schemas.microsoft.com/office/drawing/2014/main" id="{1EB26826-CB7B-F2D0-E18C-8AA5414C58D7}"/>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2456504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Dark - Split content with line">
    <p:bg>
      <p:bgRef idx="1001">
        <a:schemeClr val="bg2"/>
      </p:bgRef>
    </p:bg>
    <p:spTree>
      <p:nvGrpSpPr>
        <p:cNvPr id="1" name=""/>
        <p:cNvGrpSpPr/>
        <p:nvPr/>
      </p:nvGrpSpPr>
      <p:grpSpPr>
        <a:xfrm>
          <a:off x="0" y="0"/>
          <a:ext cx="0" cy="0"/>
          <a:chOff x="0" y="0"/>
          <a:chExt cx="0" cy="0"/>
        </a:xfrm>
      </p:grpSpPr>
      <p:sp>
        <p:nvSpPr>
          <p:cNvPr id="3" name="Title 12">
            <a:extLst>
              <a:ext uri="{FF2B5EF4-FFF2-40B4-BE49-F238E27FC236}">
                <a16:creationId xmlns:a16="http://schemas.microsoft.com/office/drawing/2014/main" id="{6B0DF820-DA27-4A53-F431-314E40C10345}"/>
              </a:ext>
            </a:extLst>
          </p:cNvPr>
          <p:cNvSpPr>
            <a:spLocks noGrp="1"/>
          </p:cNvSpPr>
          <p:nvPr>
            <p:ph type="title" hasCustomPrompt="1"/>
          </p:nvPr>
        </p:nvSpPr>
        <p:spPr>
          <a:xfrm>
            <a:off x="768875" y="3017520"/>
            <a:ext cx="3132585" cy="822960"/>
          </a:xfrm>
        </p:spPr>
        <p:txBody>
          <a:bodyPr anchor="ctr"/>
          <a:lstStyle>
            <a:lvl1pPr>
              <a:lnSpc>
                <a:spcPct val="100000"/>
              </a:lnSpc>
              <a:defRPr sz="3200" b="1" i="0">
                <a:latin typeface="Oracle Sans Tab" panose="020B0503020204020204" pitchFamily="34" charset="0"/>
                <a:cs typeface="Oracle Sans Tab" panose="020B0503020204020204" pitchFamily="34" charset="0"/>
              </a:defRPr>
            </a:lvl1pPr>
          </a:lstStyle>
          <a:p>
            <a:r>
              <a:rPr lang="en-US" dirty="0"/>
              <a:t>Title</a:t>
            </a:r>
          </a:p>
        </p:txBody>
      </p:sp>
      <p:sp>
        <p:nvSpPr>
          <p:cNvPr id="5" name="Subtitle">
            <a:extLst>
              <a:ext uri="{FF2B5EF4-FFF2-40B4-BE49-F238E27FC236}">
                <a16:creationId xmlns:a16="http://schemas.microsoft.com/office/drawing/2014/main" id="{72D292EF-93B3-0F2E-7BED-9B5FDD1F1B94}"/>
              </a:ext>
            </a:extLst>
          </p:cNvPr>
          <p:cNvSpPr>
            <a:spLocks noGrp="1"/>
          </p:cNvSpPr>
          <p:nvPr>
            <p:ph type="body" sz="quarter" idx="11" hasCustomPrompt="1"/>
          </p:nvPr>
        </p:nvSpPr>
        <p:spPr>
          <a:xfrm>
            <a:off x="4708865" y="2630927"/>
            <a:ext cx="6728946" cy="1596145"/>
          </a:xfrm>
          <a:prstGeom prst="rect">
            <a:avLst/>
          </a:prstGeom>
        </p:spPr>
        <p:txBody>
          <a:bodyPr lIns="0" anchor="ctr">
            <a:noAutofit/>
          </a:bodyPr>
          <a:lstStyle>
            <a:lvl1pPr marL="0" indent="0">
              <a:lnSpc>
                <a:spcPct val="100000"/>
              </a:lnSpc>
              <a:spcAft>
                <a:spcPts val="0"/>
              </a:spcAft>
              <a:buNone/>
              <a:defRPr sz="24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2" name="Slide Number Placeholder 7">
            <a:extLst>
              <a:ext uri="{FF2B5EF4-FFF2-40B4-BE49-F238E27FC236}">
                <a16:creationId xmlns:a16="http://schemas.microsoft.com/office/drawing/2014/main" id="{E1B5D46F-65FA-89E8-E05A-6E937CA1C2EC}"/>
              </a:ext>
            </a:extLst>
          </p:cNvPr>
          <p:cNvSpPr>
            <a:spLocks noGrp="1" noRot="1" noMove="1" noResize="1" noEditPoints="1" noAdjustHandles="1" noChangeArrowheads="1" noChangeShapeType="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6" name="Footer Placeholder 6">
            <a:extLst>
              <a:ext uri="{FF2B5EF4-FFF2-40B4-BE49-F238E27FC236}">
                <a16:creationId xmlns:a16="http://schemas.microsoft.com/office/drawing/2014/main" id="{4D9122D4-F69F-A7AA-EEA8-7C5565E7647C}"/>
              </a:ext>
            </a:extLst>
          </p:cNvPr>
          <p:cNvSpPr>
            <a:spLocks noGrp="1" noRot="1" noMove="1" noResize="1" noEditPoints="1" noAdjustHandles="1" noChangeArrowheads="1" noChangeShapeType="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7" name="Date Placeholder 4">
            <a:extLst>
              <a:ext uri="{FF2B5EF4-FFF2-40B4-BE49-F238E27FC236}">
                <a16:creationId xmlns:a16="http://schemas.microsoft.com/office/drawing/2014/main" id="{CA222E66-0FD4-1E10-21D6-748A24D406C5}"/>
              </a:ext>
            </a:extLst>
          </p:cNvPr>
          <p:cNvSpPr>
            <a:spLocks noGrp="1" noRot="1" noMove="1" noResize="1" noEditPoints="1" noAdjustHandles="1" noChangeArrowheads="1" noChangeShapeType="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cxnSp>
        <p:nvCxnSpPr>
          <p:cNvPr id="9" name="Straight Connector 8">
            <a:extLst>
              <a:ext uri="{FF2B5EF4-FFF2-40B4-BE49-F238E27FC236}">
                <a16:creationId xmlns:a16="http://schemas.microsoft.com/office/drawing/2014/main" id="{26998537-4CB8-01D7-DAF2-9D810652EE0D}"/>
              </a:ext>
              <a:ext uri="{C183D7F6-B498-43B3-948B-1728B52AA6E4}">
                <adec:decorative xmlns:adec="http://schemas.microsoft.com/office/drawing/2017/decorative" val="1"/>
              </a:ext>
            </a:extLst>
          </p:cNvPr>
          <p:cNvCxnSpPr>
            <a:cxnSpLocks/>
          </p:cNvCxnSpPr>
          <p:nvPr/>
        </p:nvCxnSpPr>
        <p:spPr>
          <a:xfrm>
            <a:off x="4076567" y="1600210"/>
            <a:ext cx="0" cy="3657580"/>
          </a:xfrm>
          <a:prstGeom prst="line">
            <a:avLst/>
          </a:prstGeom>
          <a:ln w="12700">
            <a:solidFill>
              <a:srgbClr val="8B858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37EFB5A-DCD4-A8F1-127D-8A854E7ACDBD}"/>
              </a:ext>
              <a:ext uri="{C183D7F6-B498-43B3-948B-1728B52AA6E4}">
                <adec:decorative xmlns:adec="http://schemas.microsoft.com/office/drawing/2017/decorative" val="1"/>
              </a:ext>
            </a:extLst>
          </p:cNvPr>
          <p:cNvCxnSpPr>
            <a:cxnSpLocks/>
          </p:cNvCxnSpPr>
          <p:nvPr userDrawn="1"/>
        </p:nvCxnSpPr>
        <p:spPr>
          <a:xfrm>
            <a:off x="4076567" y="1600210"/>
            <a:ext cx="0" cy="3657580"/>
          </a:xfrm>
          <a:prstGeom prst="line">
            <a:avLst/>
          </a:prstGeom>
          <a:ln w="12700">
            <a:solidFill>
              <a:srgbClr val="8B85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82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Light - Split content with line">
    <p:bg>
      <p:bgRef idx="1001">
        <a:schemeClr val="bg2"/>
      </p:bgRef>
    </p:bg>
    <p:spTree>
      <p:nvGrpSpPr>
        <p:cNvPr id="1" name=""/>
        <p:cNvGrpSpPr/>
        <p:nvPr/>
      </p:nvGrpSpPr>
      <p:grpSpPr>
        <a:xfrm>
          <a:off x="0" y="0"/>
          <a:ext cx="0" cy="0"/>
          <a:chOff x="0" y="0"/>
          <a:chExt cx="0" cy="0"/>
        </a:xfrm>
      </p:grpSpPr>
      <p:sp>
        <p:nvSpPr>
          <p:cNvPr id="9" name="Title 12">
            <a:extLst>
              <a:ext uri="{FF2B5EF4-FFF2-40B4-BE49-F238E27FC236}">
                <a16:creationId xmlns:a16="http://schemas.microsoft.com/office/drawing/2014/main" id="{C2D0AE67-1167-2B52-146F-5E0AA0D86441}"/>
              </a:ext>
            </a:extLst>
          </p:cNvPr>
          <p:cNvSpPr>
            <a:spLocks noGrp="1"/>
          </p:cNvSpPr>
          <p:nvPr>
            <p:ph type="title" hasCustomPrompt="1"/>
          </p:nvPr>
        </p:nvSpPr>
        <p:spPr>
          <a:xfrm>
            <a:off x="768875" y="3017520"/>
            <a:ext cx="3132585" cy="822960"/>
          </a:xfrm>
        </p:spPr>
        <p:txBody>
          <a:bodyPr anchor="ctr"/>
          <a:lstStyle>
            <a:lvl1pPr>
              <a:lnSpc>
                <a:spcPct val="100000"/>
              </a:lnSpc>
              <a:defRPr sz="3200" b="1" i="0">
                <a:latin typeface="Oracle Sans Tab" panose="020B0503020204020204" pitchFamily="34" charset="0"/>
                <a:cs typeface="Oracle Sans Tab" panose="020B0503020204020204" pitchFamily="34" charset="0"/>
              </a:defRPr>
            </a:lvl1pPr>
          </a:lstStyle>
          <a:p>
            <a:r>
              <a:rPr lang="en-US" dirty="0"/>
              <a:t>Title</a:t>
            </a:r>
          </a:p>
        </p:txBody>
      </p:sp>
      <p:sp>
        <p:nvSpPr>
          <p:cNvPr id="8" name="Subtitle">
            <a:extLst>
              <a:ext uri="{FF2B5EF4-FFF2-40B4-BE49-F238E27FC236}">
                <a16:creationId xmlns:a16="http://schemas.microsoft.com/office/drawing/2014/main" id="{C8ADFC4F-C961-366D-5252-9B4CC4102CB3}"/>
              </a:ext>
            </a:extLst>
          </p:cNvPr>
          <p:cNvSpPr>
            <a:spLocks noGrp="1"/>
          </p:cNvSpPr>
          <p:nvPr>
            <p:ph type="body" sz="quarter" idx="11" hasCustomPrompt="1"/>
          </p:nvPr>
        </p:nvSpPr>
        <p:spPr>
          <a:xfrm>
            <a:off x="4708865" y="2630927"/>
            <a:ext cx="6728946" cy="1596145"/>
          </a:xfrm>
          <a:prstGeom prst="rect">
            <a:avLst/>
          </a:prstGeom>
        </p:spPr>
        <p:txBody>
          <a:bodyPr lIns="0" anchor="ctr">
            <a:noAutofit/>
          </a:bodyPr>
          <a:lstStyle>
            <a:lvl1pPr marL="0" indent="0">
              <a:lnSpc>
                <a:spcPct val="100000"/>
              </a:lnSpc>
              <a:spcAft>
                <a:spcPts val="0"/>
              </a:spcAft>
              <a:buNone/>
              <a:defRPr sz="2400" b="0" i="0">
                <a:latin typeface="Oracle Sans Tab" panose="020B0503020204020204" pitchFamily="34" charset="0"/>
                <a:cs typeface="Oracle Sans Tab" panose="020B0503020204020204" pitchFamily="34" charset="0"/>
              </a:defRPr>
            </a:lvl1pPr>
          </a:lstStyle>
          <a:p>
            <a:pPr lvl="0"/>
            <a:r>
              <a:rPr lang="en-US" dirty="0"/>
              <a:t>Subtitle</a:t>
            </a:r>
          </a:p>
        </p:txBody>
      </p:sp>
      <p:cxnSp>
        <p:nvCxnSpPr>
          <p:cNvPr id="4" name="Straight Connector 3">
            <a:extLst>
              <a:ext uri="{FF2B5EF4-FFF2-40B4-BE49-F238E27FC236}">
                <a16:creationId xmlns:a16="http://schemas.microsoft.com/office/drawing/2014/main" id="{8B0F18C2-26A3-3D50-75B9-DA01B720938C}"/>
              </a:ext>
              <a:ext uri="{C183D7F6-B498-43B3-948B-1728B52AA6E4}">
                <adec:decorative xmlns:adec="http://schemas.microsoft.com/office/drawing/2017/decorative" val="1"/>
              </a:ext>
            </a:extLst>
          </p:cNvPr>
          <p:cNvCxnSpPr>
            <a:cxnSpLocks/>
          </p:cNvCxnSpPr>
          <p:nvPr/>
        </p:nvCxnSpPr>
        <p:spPr>
          <a:xfrm>
            <a:off x="4076567" y="1600210"/>
            <a:ext cx="0" cy="3657580"/>
          </a:xfrm>
          <a:prstGeom prst="line">
            <a:avLst/>
          </a:prstGeom>
          <a:ln w="19050">
            <a:solidFill>
              <a:srgbClr val="8B8580"/>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FDA8E918-B2CE-9B3B-6306-4B5A17E9A430}"/>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6" name="Footer Placeholder 4">
            <a:extLst>
              <a:ext uri="{FF2B5EF4-FFF2-40B4-BE49-F238E27FC236}">
                <a16:creationId xmlns:a16="http://schemas.microsoft.com/office/drawing/2014/main" id="{3C072B30-0FE5-8289-77F0-1D24085A4EF2}"/>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7" name="Date Placeholder 3">
            <a:extLst>
              <a:ext uri="{FF2B5EF4-FFF2-40B4-BE49-F238E27FC236}">
                <a16:creationId xmlns:a16="http://schemas.microsoft.com/office/drawing/2014/main" id="{B54B9E9C-E71A-D85E-B49A-0603C0A1552B}"/>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cxnSp>
        <p:nvCxnSpPr>
          <p:cNvPr id="3" name="Straight Connector 2">
            <a:extLst>
              <a:ext uri="{FF2B5EF4-FFF2-40B4-BE49-F238E27FC236}">
                <a16:creationId xmlns:a16="http://schemas.microsoft.com/office/drawing/2014/main" id="{3DAF583C-0E00-107D-0C8D-1704D57841A8}"/>
              </a:ext>
              <a:ext uri="{C183D7F6-B498-43B3-948B-1728B52AA6E4}">
                <adec:decorative xmlns:adec="http://schemas.microsoft.com/office/drawing/2017/decorative" val="1"/>
              </a:ext>
            </a:extLst>
          </p:cNvPr>
          <p:cNvCxnSpPr>
            <a:cxnSpLocks/>
          </p:cNvCxnSpPr>
          <p:nvPr userDrawn="1"/>
        </p:nvCxnSpPr>
        <p:spPr>
          <a:xfrm>
            <a:off x="4076567" y="1600210"/>
            <a:ext cx="0" cy="3657580"/>
          </a:xfrm>
          <a:prstGeom prst="line">
            <a:avLst/>
          </a:prstGeom>
          <a:ln w="19050">
            <a:solidFill>
              <a:srgbClr val="8B85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6430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Photo Collage + Content Dark">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9CD95A-1265-2999-4C85-664DC8CE8978}"/>
              </a:ext>
            </a:extLst>
          </p:cNvPr>
          <p:cNvSpPr>
            <a:spLocks noGrp="1"/>
          </p:cNvSpPr>
          <p:nvPr>
            <p:ph type="title" hasCustomPrompt="1"/>
          </p:nvPr>
        </p:nvSpPr>
        <p:spPr>
          <a:xfrm>
            <a:off x="768875" y="182403"/>
            <a:ext cx="4961369"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3" name="Text Placeholder 2">
            <a:extLst>
              <a:ext uri="{FF2B5EF4-FFF2-40B4-BE49-F238E27FC236}">
                <a16:creationId xmlns:a16="http://schemas.microsoft.com/office/drawing/2014/main" id="{A12F5E0A-F774-0941-0246-D4704DBA0B25}"/>
              </a:ext>
            </a:extLst>
          </p:cNvPr>
          <p:cNvSpPr>
            <a:spLocks noGrp="1"/>
          </p:cNvSpPr>
          <p:nvPr>
            <p:ph type="body" sz="quarter" idx="29"/>
          </p:nvPr>
        </p:nvSpPr>
        <p:spPr>
          <a:xfrm>
            <a:off x="792537" y="1751671"/>
            <a:ext cx="4899101" cy="1410405"/>
          </a:xfrm>
          <a:prstGeom prst="rect">
            <a:avLst/>
          </a:prstGeom>
        </p:spPr>
        <p:txBody>
          <a:bodyPr/>
          <a:lstStyle>
            <a:lvl1pPr marL="0" marR="0" indent="0" algn="l" defTabSz="914172" rtl="0" eaLnBrk="1" fontAlgn="auto" latinLnBrk="0" hangingPunct="1">
              <a:lnSpc>
                <a:spcPct val="100000"/>
              </a:lnSpc>
              <a:spcBef>
                <a:spcPts val="1000"/>
              </a:spcBef>
              <a:spcAft>
                <a:spcPts val="0"/>
              </a:spcAft>
              <a:buClrTx/>
              <a:buSzTx/>
              <a:buFont typeface="Arial" panose="020B0604020202020204" pitchFamily="34" charset="0"/>
              <a:buNone/>
              <a:tabLst/>
              <a:defRPr lang="en-US" sz="1600" b="1" i="0" kern="1200" dirty="0" smtClean="0">
                <a:solidFill>
                  <a:schemeClr val="tx1"/>
                </a:solidFill>
                <a:latin typeface="Oracle Sans Tab" panose="020B0503020204020204" pitchFamily="34" charset="0"/>
                <a:ea typeface="+mn-ea"/>
                <a:cs typeface="Oracle Sans Tab" panose="020B0503020204020204" pitchFamily="34" charset="0"/>
              </a:defRPr>
            </a:lvl1pPr>
            <a:lvl2pPr marL="0"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2pPr>
            <a:lvl3pPr marL="119833"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3pPr>
          </a:lstStyle>
          <a:p>
            <a:pPr marL="342831" lvl="0" indent="-342831" algn="l" defTabSz="914172" rtl="0" eaLnBrk="1" latinLnBrk="0" hangingPunct="1">
              <a:lnSpc>
                <a:spcPct val="110000"/>
              </a:lnSpc>
              <a:spcBef>
                <a:spcPts val="300"/>
              </a:spcBef>
            </a:pPr>
            <a:r>
              <a:rPr lang="en-GB"/>
              <a:t>Click to edit Master text styles</a:t>
            </a:r>
          </a:p>
          <a:p>
            <a:pPr marL="342831" lvl="1" indent="-342831" algn="l" defTabSz="914172" rtl="0" eaLnBrk="1" latinLnBrk="0" hangingPunct="1">
              <a:lnSpc>
                <a:spcPct val="110000"/>
              </a:lnSpc>
              <a:spcBef>
                <a:spcPts val="300"/>
              </a:spcBef>
            </a:pPr>
            <a:r>
              <a:rPr lang="en-GB"/>
              <a:t>Second level</a:t>
            </a:r>
          </a:p>
          <a:p>
            <a:pPr marL="342831" lvl="2" indent="-342831" algn="l" defTabSz="914172" rtl="0" eaLnBrk="1" latinLnBrk="0" hangingPunct="1">
              <a:lnSpc>
                <a:spcPct val="110000"/>
              </a:lnSpc>
              <a:spcBef>
                <a:spcPts val="300"/>
              </a:spcBef>
            </a:pPr>
            <a:r>
              <a:rPr lang="en-GB"/>
              <a:t>Third level</a:t>
            </a:r>
          </a:p>
        </p:txBody>
      </p:sp>
      <p:sp>
        <p:nvSpPr>
          <p:cNvPr id="10" name="Text Placeholder 2">
            <a:extLst>
              <a:ext uri="{FF2B5EF4-FFF2-40B4-BE49-F238E27FC236}">
                <a16:creationId xmlns:a16="http://schemas.microsoft.com/office/drawing/2014/main" id="{FB6C8AB0-7757-DF1D-9CCE-4510B7276134}"/>
              </a:ext>
            </a:extLst>
          </p:cNvPr>
          <p:cNvSpPr>
            <a:spLocks noGrp="1"/>
          </p:cNvSpPr>
          <p:nvPr>
            <p:ph type="body" sz="quarter" idx="38"/>
          </p:nvPr>
        </p:nvSpPr>
        <p:spPr>
          <a:xfrm>
            <a:off x="792537" y="3378765"/>
            <a:ext cx="4899101" cy="1410405"/>
          </a:xfrm>
          <a:prstGeom prst="rect">
            <a:avLst/>
          </a:prstGeom>
        </p:spPr>
        <p:txBody>
          <a:bodyPr/>
          <a:lstStyle>
            <a:lvl1pPr marL="0" marR="0" indent="0" algn="l" defTabSz="914172" rtl="0" eaLnBrk="1" fontAlgn="auto" latinLnBrk="0" hangingPunct="1">
              <a:lnSpc>
                <a:spcPct val="100000"/>
              </a:lnSpc>
              <a:spcBef>
                <a:spcPts val="1000"/>
              </a:spcBef>
              <a:spcAft>
                <a:spcPts val="0"/>
              </a:spcAft>
              <a:buClrTx/>
              <a:buSzTx/>
              <a:buFont typeface="Arial" panose="020B0604020202020204" pitchFamily="34" charset="0"/>
              <a:buNone/>
              <a:tabLst/>
              <a:defRPr lang="en-US" sz="1600" b="1" i="0" kern="1200" dirty="0" smtClean="0">
                <a:solidFill>
                  <a:schemeClr val="tx1"/>
                </a:solidFill>
                <a:latin typeface="Oracle Sans Tab" panose="020B0503020204020204" pitchFamily="34" charset="0"/>
                <a:ea typeface="+mn-ea"/>
                <a:cs typeface="Oracle Sans Tab" panose="020B0503020204020204" pitchFamily="34" charset="0"/>
              </a:defRPr>
            </a:lvl1pPr>
            <a:lvl2pPr marL="0"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2pPr>
            <a:lvl3pPr marL="119833"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3pPr>
          </a:lstStyle>
          <a:p>
            <a:pPr marL="342831" lvl="0" indent="-342831" algn="l" defTabSz="914172" rtl="0" eaLnBrk="1" latinLnBrk="0" hangingPunct="1">
              <a:lnSpc>
                <a:spcPct val="110000"/>
              </a:lnSpc>
              <a:spcBef>
                <a:spcPts val="300"/>
              </a:spcBef>
            </a:pPr>
            <a:r>
              <a:rPr lang="en-GB"/>
              <a:t>Click to edit Master text styles</a:t>
            </a:r>
          </a:p>
          <a:p>
            <a:pPr marL="342831" lvl="1" indent="-342831" algn="l" defTabSz="914172" rtl="0" eaLnBrk="1" latinLnBrk="0" hangingPunct="1">
              <a:lnSpc>
                <a:spcPct val="110000"/>
              </a:lnSpc>
              <a:spcBef>
                <a:spcPts val="300"/>
              </a:spcBef>
            </a:pPr>
            <a:r>
              <a:rPr lang="en-GB"/>
              <a:t>Second level</a:t>
            </a:r>
          </a:p>
          <a:p>
            <a:pPr marL="342831" lvl="2" indent="-342831" algn="l" defTabSz="914172" rtl="0" eaLnBrk="1" latinLnBrk="0" hangingPunct="1">
              <a:lnSpc>
                <a:spcPct val="110000"/>
              </a:lnSpc>
              <a:spcBef>
                <a:spcPts val="300"/>
              </a:spcBef>
            </a:pPr>
            <a:r>
              <a:rPr lang="en-GB"/>
              <a:t>Third level</a:t>
            </a:r>
          </a:p>
        </p:txBody>
      </p:sp>
      <p:sp>
        <p:nvSpPr>
          <p:cNvPr id="8" name="Text Placeholder 2">
            <a:extLst>
              <a:ext uri="{FF2B5EF4-FFF2-40B4-BE49-F238E27FC236}">
                <a16:creationId xmlns:a16="http://schemas.microsoft.com/office/drawing/2014/main" id="{5EF42849-DE58-A637-B663-CB6753E7BB76}"/>
              </a:ext>
            </a:extLst>
          </p:cNvPr>
          <p:cNvSpPr>
            <a:spLocks noGrp="1"/>
          </p:cNvSpPr>
          <p:nvPr>
            <p:ph type="body" sz="quarter" idx="37"/>
          </p:nvPr>
        </p:nvSpPr>
        <p:spPr>
          <a:xfrm>
            <a:off x="792537" y="5005861"/>
            <a:ext cx="4899101" cy="1128240"/>
          </a:xfrm>
          <a:prstGeom prst="rect">
            <a:avLst/>
          </a:prstGeom>
        </p:spPr>
        <p:txBody>
          <a:bodyPr/>
          <a:lstStyle>
            <a:lvl1pPr marL="0" marR="0" indent="0" algn="l" defTabSz="914172" rtl="0" eaLnBrk="1" fontAlgn="auto" latinLnBrk="0" hangingPunct="1">
              <a:lnSpc>
                <a:spcPct val="100000"/>
              </a:lnSpc>
              <a:spcBef>
                <a:spcPts val="1000"/>
              </a:spcBef>
              <a:spcAft>
                <a:spcPts val="0"/>
              </a:spcAft>
              <a:buClrTx/>
              <a:buSzTx/>
              <a:buFont typeface="Arial" panose="020B0604020202020204" pitchFamily="34" charset="0"/>
              <a:buNone/>
              <a:tabLst/>
              <a:defRPr lang="en-US" sz="1600" b="1" i="0" kern="1200" dirty="0" smtClean="0">
                <a:solidFill>
                  <a:schemeClr val="tx1"/>
                </a:solidFill>
                <a:latin typeface="Oracle Sans Tab" panose="020B0503020204020204" pitchFamily="34" charset="0"/>
                <a:ea typeface="+mn-ea"/>
                <a:cs typeface="Oracle Sans Tab" panose="020B0503020204020204" pitchFamily="34" charset="0"/>
              </a:defRPr>
            </a:lvl1pPr>
            <a:lvl2pPr marL="0"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2pPr>
            <a:lvl3pPr marL="119833"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3pPr>
          </a:lstStyle>
          <a:p>
            <a:pPr marL="342831" lvl="0" indent="-342831" algn="l" defTabSz="914172" rtl="0" eaLnBrk="1" latinLnBrk="0" hangingPunct="1">
              <a:lnSpc>
                <a:spcPct val="110000"/>
              </a:lnSpc>
              <a:spcBef>
                <a:spcPts val="300"/>
              </a:spcBef>
            </a:pPr>
            <a:r>
              <a:rPr lang="en-GB"/>
              <a:t>Click to edit Master text styles</a:t>
            </a:r>
          </a:p>
          <a:p>
            <a:pPr marL="342831" lvl="1" indent="-342831" algn="l" defTabSz="914172" rtl="0" eaLnBrk="1" latinLnBrk="0" hangingPunct="1">
              <a:lnSpc>
                <a:spcPct val="110000"/>
              </a:lnSpc>
              <a:spcBef>
                <a:spcPts val="300"/>
              </a:spcBef>
            </a:pPr>
            <a:r>
              <a:rPr lang="en-GB"/>
              <a:t>Second level</a:t>
            </a:r>
          </a:p>
          <a:p>
            <a:pPr marL="342831" lvl="2" indent="-342831" algn="l" defTabSz="914172" rtl="0" eaLnBrk="1" latinLnBrk="0" hangingPunct="1">
              <a:lnSpc>
                <a:spcPct val="110000"/>
              </a:lnSpc>
              <a:spcBef>
                <a:spcPts val="300"/>
              </a:spcBef>
            </a:pPr>
            <a:r>
              <a:rPr lang="en-GB"/>
              <a:t>Third level</a:t>
            </a:r>
          </a:p>
        </p:txBody>
      </p:sp>
      <p:sp>
        <p:nvSpPr>
          <p:cNvPr id="20" name="Picture Placeholder 17">
            <a:extLst>
              <a:ext uri="{FF2B5EF4-FFF2-40B4-BE49-F238E27FC236}">
                <a16:creationId xmlns:a16="http://schemas.microsoft.com/office/drawing/2014/main" id="{445E1E13-5767-FE9A-C855-C6FD3055FC6A}"/>
              </a:ext>
            </a:extLst>
          </p:cNvPr>
          <p:cNvSpPr>
            <a:spLocks noGrp="1"/>
          </p:cNvSpPr>
          <p:nvPr>
            <p:ph type="pic" sz="quarter" idx="36" hasCustomPrompt="1"/>
          </p:nvPr>
        </p:nvSpPr>
        <p:spPr>
          <a:xfrm>
            <a:off x="6095603" y="5457103"/>
            <a:ext cx="2885888" cy="1400897"/>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p:txBody>
      </p:sp>
      <p:sp>
        <p:nvSpPr>
          <p:cNvPr id="19" name="Picture Placeholder 17">
            <a:extLst>
              <a:ext uri="{FF2B5EF4-FFF2-40B4-BE49-F238E27FC236}">
                <a16:creationId xmlns:a16="http://schemas.microsoft.com/office/drawing/2014/main" id="{128E96FD-9D3F-692F-EB8E-C1CA80E5D55D}"/>
              </a:ext>
            </a:extLst>
          </p:cNvPr>
          <p:cNvSpPr>
            <a:spLocks noGrp="1"/>
          </p:cNvSpPr>
          <p:nvPr>
            <p:ph type="pic" sz="quarter" idx="35" hasCustomPrompt="1"/>
          </p:nvPr>
        </p:nvSpPr>
        <p:spPr>
          <a:xfrm>
            <a:off x="6095603" y="2726373"/>
            <a:ext cx="2885888" cy="2662069"/>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a:p>
            <a:endParaRPr lang="en-US" dirty="0"/>
          </a:p>
        </p:txBody>
      </p:sp>
      <p:sp>
        <p:nvSpPr>
          <p:cNvPr id="18" name="Picture Placeholder 17">
            <a:extLst>
              <a:ext uri="{FF2B5EF4-FFF2-40B4-BE49-F238E27FC236}">
                <a16:creationId xmlns:a16="http://schemas.microsoft.com/office/drawing/2014/main" id="{17CD157F-D3C9-1E3B-56AC-86F51CBDA2C5}"/>
              </a:ext>
            </a:extLst>
          </p:cNvPr>
          <p:cNvSpPr>
            <a:spLocks noGrp="1"/>
          </p:cNvSpPr>
          <p:nvPr>
            <p:ph type="pic" sz="quarter" idx="34" hasCustomPrompt="1"/>
          </p:nvPr>
        </p:nvSpPr>
        <p:spPr>
          <a:xfrm>
            <a:off x="6095603" y="-1"/>
            <a:ext cx="2885888" cy="2662069"/>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a:p>
            <a:endParaRPr lang="en-US" dirty="0"/>
          </a:p>
        </p:txBody>
      </p:sp>
      <p:sp>
        <p:nvSpPr>
          <p:cNvPr id="11" name="Picture Placeholder 10">
            <a:extLst>
              <a:ext uri="{FF2B5EF4-FFF2-40B4-BE49-F238E27FC236}">
                <a16:creationId xmlns:a16="http://schemas.microsoft.com/office/drawing/2014/main" id="{D9A0A2C7-B129-2C84-4EC5-9BE7DAA226FD}"/>
              </a:ext>
            </a:extLst>
          </p:cNvPr>
          <p:cNvSpPr>
            <a:spLocks noGrp="1"/>
          </p:cNvSpPr>
          <p:nvPr>
            <p:ph type="pic" sz="quarter" idx="33" hasCustomPrompt="1"/>
          </p:nvPr>
        </p:nvSpPr>
        <p:spPr>
          <a:xfrm>
            <a:off x="9049339" y="4122738"/>
            <a:ext cx="3142661" cy="2735263"/>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p:txBody>
      </p:sp>
      <p:sp>
        <p:nvSpPr>
          <p:cNvPr id="9" name="Picture Placeholder 8">
            <a:extLst>
              <a:ext uri="{FF2B5EF4-FFF2-40B4-BE49-F238E27FC236}">
                <a16:creationId xmlns:a16="http://schemas.microsoft.com/office/drawing/2014/main" id="{1E2386B7-272F-BDAB-2DCD-298558469EDB}"/>
              </a:ext>
            </a:extLst>
          </p:cNvPr>
          <p:cNvSpPr>
            <a:spLocks noGrp="1"/>
          </p:cNvSpPr>
          <p:nvPr>
            <p:ph type="pic" sz="quarter" idx="32" hasCustomPrompt="1"/>
          </p:nvPr>
        </p:nvSpPr>
        <p:spPr>
          <a:xfrm>
            <a:off x="9049131" y="0"/>
            <a:ext cx="3142870" cy="4060563"/>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a:p>
            <a:endParaRPr lang="en-US" dirty="0"/>
          </a:p>
        </p:txBody>
      </p:sp>
      <p:sp>
        <p:nvSpPr>
          <p:cNvPr id="2" name="Slide Number Placeholder 5">
            <a:extLst>
              <a:ext uri="{FF2B5EF4-FFF2-40B4-BE49-F238E27FC236}">
                <a16:creationId xmlns:a16="http://schemas.microsoft.com/office/drawing/2014/main" id="{FBD94B30-BCEE-59B6-7AE0-7786317741C5}"/>
              </a:ext>
            </a:extLst>
          </p:cNvPr>
          <p:cNvSpPr>
            <a:spLocks noGrp="1"/>
          </p:cNvSpPr>
          <p:nvPr>
            <p:ph type="sldNum" sz="quarter" idx="40"/>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6" name="Footer Placeholder 4">
            <a:extLst>
              <a:ext uri="{FF2B5EF4-FFF2-40B4-BE49-F238E27FC236}">
                <a16:creationId xmlns:a16="http://schemas.microsoft.com/office/drawing/2014/main" id="{D39C8B0E-97D7-991C-2025-14272B07B525}"/>
              </a:ext>
            </a:extLst>
          </p:cNvPr>
          <p:cNvSpPr>
            <a:spLocks noGrp="1"/>
          </p:cNvSpPr>
          <p:nvPr>
            <p:ph type="ftr" sz="quarter" idx="39"/>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12" name="Date Placeholder 3">
            <a:extLst>
              <a:ext uri="{FF2B5EF4-FFF2-40B4-BE49-F238E27FC236}">
                <a16:creationId xmlns:a16="http://schemas.microsoft.com/office/drawing/2014/main" id="{CB7D4F94-59C8-86AE-466F-98696039DFD2}"/>
              </a:ext>
            </a:extLst>
          </p:cNvPr>
          <p:cNvSpPr>
            <a:spLocks noGrp="1"/>
          </p:cNvSpPr>
          <p:nvPr>
            <p:ph type="dt" sz="half" idx="41"/>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192364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Photo Collage + Content Light">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9CD95A-1265-2999-4C85-664DC8CE8978}"/>
              </a:ext>
            </a:extLst>
          </p:cNvPr>
          <p:cNvSpPr>
            <a:spLocks noGrp="1"/>
          </p:cNvSpPr>
          <p:nvPr>
            <p:ph type="title" hasCustomPrompt="1"/>
          </p:nvPr>
        </p:nvSpPr>
        <p:spPr>
          <a:xfrm>
            <a:off x="768875" y="182403"/>
            <a:ext cx="4961369"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3" name="Text Placeholder 2">
            <a:extLst>
              <a:ext uri="{FF2B5EF4-FFF2-40B4-BE49-F238E27FC236}">
                <a16:creationId xmlns:a16="http://schemas.microsoft.com/office/drawing/2014/main" id="{A12F5E0A-F774-0941-0246-D4704DBA0B25}"/>
              </a:ext>
            </a:extLst>
          </p:cNvPr>
          <p:cNvSpPr>
            <a:spLocks noGrp="1"/>
          </p:cNvSpPr>
          <p:nvPr>
            <p:ph type="body" sz="quarter" idx="29"/>
          </p:nvPr>
        </p:nvSpPr>
        <p:spPr>
          <a:xfrm>
            <a:off x="792537" y="1751671"/>
            <a:ext cx="4899101" cy="1410405"/>
          </a:xfrm>
          <a:prstGeom prst="rect">
            <a:avLst/>
          </a:prstGeom>
        </p:spPr>
        <p:txBody>
          <a:bodyPr/>
          <a:lstStyle>
            <a:lvl1pPr marL="0" marR="0" indent="0" algn="l" defTabSz="914172" rtl="0" eaLnBrk="1" fontAlgn="auto" latinLnBrk="0" hangingPunct="1">
              <a:lnSpc>
                <a:spcPct val="100000"/>
              </a:lnSpc>
              <a:spcBef>
                <a:spcPts val="1000"/>
              </a:spcBef>
              <a:spcAft>
                <a:spcPts val="0"/>
              </a:spcAft>
              <a:buClrTx/>
              <a:buSzTx/>
              <a:buFont typeface="Arial" panose="020B0604020202020204" pitchFamily="34" charset="0"/>
              <a:buNone/>
              <a:tabLst/>
              <a:defRPr lang="en-US" sz="1600" b="1" i="0" kern="1200" dirty="0" smtClean="0">
                <a:solidFill>
                  <a:schemeClr val="tx1"/>
                </a:solidFill>
                <a:latin typeface="Oracle Sans Tab" panose="020B0503020204020204" pitchFamily="34" charset="0"/>
                <a:ea typeface="+mn-ea"/>
                <a:cs typeface="Oracle Sans Tab" panose="020B0503020204020204" pitchFamily="34" charset="0"/>
              </a:defRPr>
            </a:lvl1pPr>
            <a:lvl2pPr marL="0"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2pPr>
            <a:lvl3pPr marL="119833"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3pPr>
          </a:lstStyle>
          <a:p>
            <a:pPr marL="342831" lvl="0" indent="-342831" algn="l" defTabSz="914172" rtl="0" eaLnBrk="1" latinLnBrk="0" hangingPunct="1">
              <a:lnSpc>
                <a:spcPct val="110000"/>
              </a:lnSpc>
              <a:spcBef>
                <a:spcPts val="300"/>
              </a:spcBef>
            </a:pPr>
            <a:r>
              <a:rPr lang="en-GB"/>
              <a:t>Click to edit Master text styles</a:t>
            </a:r>
          </a:p>
          <a:p>
            <a:pPr marL="342831" lvl="1" indent="-342831" algn="l" defTabSz="914172" rtl="0" eaLnBrk="1" latinLnBrk="0" hangingPunct="1">
              <a:lnSpc>
                <a:spcPct val="110000"/>
              </a:lnSpc>
              <a:spcBef>
                <a:spcPts val="300"/>
              </a:spcBef>
            </a:pPr>
            <a:r>
              <a:rPr lang="en-GB"/>
              <a:t>Second level</a:t>
            </a:r>
          </a:p>
          <a:p>
            <a:pPr marL="342831" lvl="2" indent="-342831" algn="l" defTabSz="914172" rtl="0" eaLnBrk="1" latinLnBrk="0" hangingPunct="1">
              <a:lnSpc>
                <a:spcPct val="110000"/>
              </a:lnSpc>
              <a:spcBef>
                <a:spcPts val="300"/>
              </a:spcBef>
            </a:pPr>
            <a:r>
              <a:rPr lang="en-GB"/>
              <a:t>Third level</a:t>
            </a:r>
          </a:p>
        </p:txBody>
      </p:sp>
      <p:sp>
        <p:nvSpPr>
          <p:cNvPr id="10" name="Text Placeholder 2">
            <a:extLst>
              <a:ext uri="{FF2B5EF4-FFF2-40B4-BE49-F238E27FC236}">
                <a16:creationId xmlns:a16="http://schemas.microsoft.com/office/drawing/2014/main" id="{FB6C8AB0-7757-DF1D-9CCE-4510B7276134}"/>
              </a:ext>
            </a:extLst>
          </p:cNvPr>
          <p:cNvSpPr>
            <a:spLocks noGrp="1"/>
          </p:cNvSpPr>
          <p:nvPr>
            <p:ph type="body" sz="quarter" idx="38"/>
          </p:nvPr>
        </p:nvSpPr>
        <p:spPr>
          <a:xfrm>
            <a:off x="792537" y="3378765"/>
            <a:ext cx="4899101" cy="1410405"/>
          </a:xfrm>
          <a:prstGeom prst="rect">
            <a:avLst/>
          </a:prstGeom>
        </p:spPr>
        <p:txBody>
          <a:bodyPr/>
          <a:lstStyle>
            <a:lvl1pPr marL="0" marR="0" indent="0" algn="l" defTabSz="914172" rtl="0" eaLnBrk="1" fontAlgn="auto" latinLnBrk="0" hangingPunct="1">
              <a:lnSpc>
                <a:spcPct val="100000"/>
              </a:lnSpc>
              <a:spcBef>
                <a:spcPts val="1000"/>
              </a:spcBef>
              <a:spcAft>
                <a:spcPts val="0"/>
              </a:spcAft>
              <a:buClrTx/>
              <a:buSzTx/>
              <a:buFont typeface="Arial" panose="020B0604020202020204" pitchFamily="34" charset="0"/>
              <a:buNone/>
              <a:tabLst/>
              <a:defRPr lang="en-US" sz="1600" b="1" i="0" kern="1200" dirty="0" smtClean="0">
                <a:solidFill>
                  <a:schemeClr val="tx1"/>
                </a:solidFill>
                <a:latin typeface="Oracle Sans Tab" panose="020B0503020204020204" pitchFamily="34" charset="0"/>
                <a:ea typeface="+mn-ea"/>
                <a:cs typeface="Oracle Sans Tab" panose="020B0503020204020204" pitchFamily="34" charset="0"/>
              </a:defRPr>
            </a:lvl1pPr>
            <a:lvl2pPr marL="0"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2pPr>
            <a:lvl3pPr marL="119833"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3pPr>
          </a:lstStyle>
          <a:p>
            <a:pPr marL="342831" lvl="0" indent="-342831" algn="l" defTabSz="914172" rtl="0" eaLnBrk="1" latinLnBrk="0" hangingPunct="1">
              <a:lnSpc>
                <a:spcPct val="110000"/>
              </a:lnSpc>
              <a:spcBef>
                <a:spcPts val="300"/>
              </a:spcBef>
            </a:pPr>
            <a:r>
              <a:rPr lang="en-GB"/>
              <a:t>Click to edit Master text styles</a:t>
            </a:r>
          </a:p>
          <a:p>
            <a:pPr marL="342831" lvl="1" indent="-342831" algn="l" defTabSz="914172" rtl="0" eaLnBrk="1" latinLnBrk="0" hangingPunct="1">
              <a:lnSpc>
                <a:spcPct val="110000"/>
              </a:lnSpc>
              <a:spcBef>
                <a:spcPts val="300"/>
              </a:spcBef>
            </a:pPr>
            <a:r>
              <a:rPr lang="en-GB"/>
              <a:t>Second level</a:t>
            </a:r>
          </a:p>
          <a:p>
            <a:pPr marL="342831" lvl="2" indent="-342831" algn="l" defTabSz="914172" rtl="0" eaLnBrk="1" latinLnBrk="0" hangingPunct="1">
              <a:lnSpc>
                <a:spcPct val="110000"/>
              </a:lnSpc>
              <a:spcBef>
                <a:spcPts val="300"/>
              </a:spcBef>
            </a:pPr>
            <a:r>
              <a:rPr lang="en-GB"/>
              <a:t>Third level</a:t>
            </a:r>
          </a:p>
        </p:txBody>
      </p:sp>
      <p:sp>
        <p:nvSpPr>
          <p:cNvPr id="8" name="Text Placeholder 2">
            <a:extLst>
              <a:ext uri="{FF2B5EF4-FFF2-40B4-BE49-F238E27FC236}">
                <a16:creationId xmlns:a16="http://schemas.microsoft.com/office/drawing/2014/main" id="{5EF42849-DE58-A637-B663-CB6753E7BB76}"/>
              </a:ext>
            </a:extLst>
          </p:cNvPr>
          <p:cNvSpPr>
            <a:spLocks noGrp="1"/>
          </p:cNvSpPr>
          <p:nvPr>
            <p:ph type="body" sz="quarter" idx="37"/>
          </p:nvPr>
        </p:nvSpPr>
        <p:spPr>
          <a:xfrm>
            <a:off x="792537" y="5005861"/>
            <a:ext cx="4899101" cy="1128240"/>
          </a:xfrm>
          <a:prstGeom prst="rect">
            <a:avLst/>
          </a:prstGeom>
        </p:spPr>
        <p:txBody>
          <a:bodyPr/>
          <a:lstStyle>
            <a:lvl1pPr marL="0" marR="0" indent="0" algn="l" defTabSz="914172" rtl="0" eaLnBrk="1" fontAlgn="auto" latinLnBrk="0" hangingPunct="1">
              <a:lnSpc>
                <a:spcPct val="100000"/>
              </a:lnSpc>
              <a:spcBef>
                <a:spcPts val="1000"/>
              </a:spcBef>
              <a:spcAft>
                <a:spcPts val="0"/>
              </a:spcAft>
              <a:buClrTx/>
              <a:buSzTx/>
              <a:buFont typeface="Arial" panose="020B0604020202020204" pitchFamily="34" charset="0"/>
              <a:buNone/>
              <a:tabLst/>
              <a:defRPr lang="en-US" sz="1600" b="1" i="0" kern="1200" dirty="0" smtClean="0">
                <a:solidFill>
                  <a:schemeClr val="tx1"/>
                </a:solidFill>
                <a:latin typeface="Oracle Sans Tab" panose="020B0503020204020204" pitchFamily="34" charset="0"/>
                <a:ea typeface="+mn-ea"/>
                <a:cs typeface="Oracle Sans Tab" panose="020B0503020204020204" pitchFamily="34" charset="0"/>
              </a:defRPr>
            </a:lvl1pPr>
            <a:lvl2pPr marL="0"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2pPr>
            <a:lvl3pPr marL="119833"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3pPr>
          </a:lstStyle>
          <a:p>
            <a:pPr marL="342831" lvl="0" indent="-342831" algn="l" defTabSz="914172" rtl="0" eaLnBrk="1" latinLnBrk="0" hangingPunct="1">
              <a:lnSpc>
                <a:spcPct val="110000"/>
              </a:lnSpc>
              <a:spcBef>
                <a:spcPts val="300"/>
              </a:spcBef>
            </a:pPr>
            <a:r>
              <a:rPr lang="en-GB"/>
              <a:t>Click to edit Master text styles</a:t>
            </a:r>
          </a:p>
          <a:p>
            <a:pPr marL="342831" lvl="1" indent="-342831" algn="l" defTabSz="914172" rtl="0" eaLnBrk="1" latinLnBrk="0" hangingPunct="1">
              <a:lnSpc>
                <a:spcPct val="110000"/>
              </a:lnSpc>
              <a:spcBef>
                <a:spcPts val="300"/>
              </a:spcBef>
            </a:pPr>
            <a:r>
              <a:rPr lang="en-GB"/>
              <a:t>Second level</a:t>
            </a:r>
          </a:p>
          <a:p>
            <a:pPr marL="342831" lvl="2" indent="-342831" algn="l" defTabSz="914172" rtl="0" eaLnBrk="1" latinLnBrk="0" hangingPunct="1">
              <a:lnSpc>
                <a:spcPct val="110000"/>
              </a:lnSpc>
              <a:spcBef>
                <a:spcPts val="300"/>
              </a:spcBef>
            </a:pPr>
            <a:r>
              <a:rPr lang="en-GB"/>
              <a:t>Third level</a:t>
            </a:r>
          </a:p>
        </p:txBody>
      </p:sp>
      <p:sp>
        <p:nvSpPr>
          <p:cNvPr id="20" name="Picture Placeholder 17">
            <a:extLst>
              <a:ext uri="{FF2B5EF4-FFF2-40B4-BE49-F238E27FC236}">
                <a16:creationId xmlns:a16="http://schemas.microsoft.com/office/drawing/2014/main" id="{445E1E13-5767-FE9A-C855-C6FD3055FC6A}"/>
              </a:ext>
            </a:extLst>
          </p:cNvPr>
          <p:cNvSpPr>
            <a:spLocks noGrp="1"/>
          </p:cNvSpPr>
          <p:nvPr>
            <p:ph type="pic" sz="quarter" idx="36" hasCustomPrompt="1"/>
          </p:nvPr>
        </p:nvSpPr>
        <p:spPr>
          <a:xfrm>
            <a:off x="6095603" y="5457103"/>
            <a:ext cx="2885888" cy="1400897"/>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p:txBody>
      </p:sp>
      <p:sp>
        <p:nvSpPr>
          <p:cNvPr id="19" name="Picture Placeholder 17">
            <a:extLst>
              <a:ext uri="{FF2B5EF4-FFF2-40B4-BE49-F238E27FC236}">
                <a16:creationId xmlns:a16="http://schemas.microsoft.com/office/drawing/2014/main" id="{128E96FD-9D3F-692F-EB8E-C1CA80E5D55D}"/>
              </a:ext>
            </a:extLst>
          </p:cNvPr>
          <p:cNvSpPr>
            <a:spLocks noGrp="1"/>
          </p:cNvSpPr>
          <p:nvPr>
            <p:ph type="pic" sz="quarter" idx="35" hasCustomPrompt="1"/>
          </p:nvPr>
        </p:nvSpPr>
        <p:spPr>
          <a:xfrm>
            <a:off x="6095603" y="2726373"/>
            <a:ext cx="2885888" cy="2662069"/>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a:p>
            <a:endParaRPr lang="en-US" dirty="0"/>
          </a:p>
        </p:txBody>
      </p:sp>
      <p:sp>
        <p:nvSpPr>
          <p:cNvPr id="18" name="Picture Placeholder 17">
            <a:extLst>
              <a:ext uri="{FF2B5EF4-FFF2-40B4-BE49-F238E27FC236}">
                <a16:creationId xmlns:a16="http://schemas.microsoft.com/office/drawing/2014/main" id="{17CD157F-D3C9-1E3B-56AC-86F51CBDA2C5}"/>
              </a:ext>
            </a:extLst>
          </p:cNvPr>
          <p:cNvSpPr>
            <a:spLocks noGrp="1"/>
          </p:cNvSpPr>
          <p:nvPr>
            <p:ph type="pic" sz="quarter" idx="34" hasCustomPrompt="1"/>
          </p:nvPr>
        </p:nvSpPr>
        <p:spPr>
          <a:xfrm>
            <a:off x="6095603" y="-1"/>
            <a:ext cx="2885888" cy="2662069"/>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a:p>
            <a:endParaRPr lang="en-US" dirty="0"/>
          </a:p>
        </p:txBody>
      </p:sp>
      <p:sp>
        <p:nvSpPr>
          <p:cNvPr id="11" name="Picture Placeholder 10">
            <a:extLst>
              <a:ext uri="{FF2B5EF4-FFF2-40B4-BE49-F238E27FC236}">
                <a16:creationId xmlns:a16="http://schemas.microsoft.com/office/drawing/2014/main" id="{D9A0A2C7-B129-2C84-4EC5-9BE7DAA226FD}"/>
              </a:ext>
            </a:extLst>
          </p:cNvPr>
          <p:cNvSpPr>
            <a:spLocks noGrp="1"/>
          </p:cNvSpPr>
          <p:nvPr>
            <p:ph type="pic" sz="quarter" idx="33" hasCustomPrompt="1"/>
          </p:nvPr>
        </p:nvSpPr>
        <p:spPr>
          <a:xfrm>
            <a:off x="9049339" y="4122738"/>
            <a:ext cx="3142661" cy="2735263"/>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p:txBody>
      </p:sp>
      <p:sp>
        <p:nvSpPr>
          <p:cNvPr id="9" name="Picture Placeholder 8">
            <a:extLst>
              <a:ext uri="{FF2B5EF4-FFF2-40B4-BE49-F238E27FC236}">
                <a16:creationId xmlns:a16="http://schemas.microsoft.com/office/drawing/2014/main" id="{1E2386B7-272F-BDAB-2DCD-298558469EDB}"/>
              </a:ext>
            </a:extLst>
          </p:cNvPr>
          <p:cNvSpPr>
            <a:spLocks noGrp="1"/>
          </p:cNvSpPr>
          <p:nvPr>
            <p:ph type="pic" sz="quarter" idx="32" hasCustomPrompt="1"/>
          </p:nvPr>
        </p:nvSpPr>
        <p:spPr>
          <a:xfrm>
            <a:off x="9049131" y="0"/>
            <a:ext cx="3142870" cy="4060563"/>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p:txBody>
      </p:sp>
      <p:sp>
        <p:nvSpPr>
          <p:cNvPr id="2" name="Slide Number Placeholder 5">
            <a:extLst>
              <a:ext uri="{FF2B5EF4-FFF2-40B4-BE49-F238E27FC236}">
                <a16:creationId xmlns:a16="http://schemas.microsoft.com/office/drawing/2014/main" id="{FBD94B30-BCEE-59B6-7AE0-7786317741C5}"/>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6" name="Footer Placeholder 4">
            <a:extLst>
              <a:ext uri="{FF2B5EF4-FFF2-40B4-BE49-F238E27FC236}">
                <a16:creationId xmlns:a16="http://schemas.microsoft.com/office/drawing/2014/main" id="{D39C8B0E-97D7-991C-2025-14272B07B525}"/>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12" name="Date Placeholder 3">
            <a:extLst>
              <a:ext uri="{FF2B5EF4-FFF2-40B4-BE49-F238E27FC236}">
                <a16:creationId xmlns:a16="http://schemas.microsoft.com/office/drawing/2014/main" id="{CB7D4F94-59C8-86AE-466F-98696039DFD2}"/>
              </a:ext>
            </a:extLst>
          </p:cNvPr>
          <p:cNvSpPr>
            <a:spLocks noGrp="1"/>
          </p:cNvSpPr>
          <p:nvPr>
            <p:ph type="dt" sz="half" idx="41"/>
          </p:nvPr>
        </p:nvSpPr>
        <p:spPr>
          <a:xfrm>
            <a:off x="6873138" y="6425604"/>
            <a:ext cx="2743200" cy="363500"/>
          </a:xfrm>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6892556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PHOTO_Full Slide">
    <p:bg>
      <p:bgRef idx="1001">
        <a:schemeClr val="bg2"/>
      </p:bgRef>
    </p:bg>
    <p:spTree>
      <p:nvGrpSpPr>
        <p:cNvPr id="1" name=""/>
        <p:cNvGrpSpPr/>
        <p:nvPr/>
      </p:nvGrpSpPr>
      <p:grpSpPr>
        <a:xfrm>
          <a:off x="0" y="0"/>
          <a:ext cx="0" cy="0"/>
          <a:chOff x="0" y="0"/>
          <a:chExt cx="0" cy="0"/>
        </a:xfrm>
      </p:grpSpPr>
      <p:sp>
        <p:nvSpPr>
          <p:cNvPr id="5" name="Slide Number Placeholder 7" hidden="1">
            <a:extLst>
              <a:ext uri="{FF2B5EF4-FFF2-40B4-BE49-F238E27FC236}">
                <a16:creationId xmlns:a16="http://schemas.microsoft.com/office/drawing/2014/main" id="{B0BD77A1-77CB-B876-21BC-3E357707FB00}"/>
              </a:ext>
            </a:extLst>
          </p:cNvPr>
          <p:cNvSpPr>
            <a:spLocks noGrp="1"/>
          </p:cNvSpPr>
          <p:nvPr>
            <p:ph type="sldNum" sz="quarter" idx="17"/>
          </p:nvPr>
        </p:nvSpPr>
        <p:spPr>
          <a:xfrm>
            <a:off x="762000" y="6428637"/>
            <a:ext cx="365760" cy="365760"/>
          </a:xfrm>
          <a:prstGeom prst="rect">
            <a:avLst/>
          </a:prstGeom>
        </p:spPr>
        <p:txBody>
          <a:bodyPr/>
          <a:lstStyle/>
          <a:p>
            <a:fld id="{345D60D9-5372-5F40-9443-0F9AE5BDC3C8}" type="slidenum">
              <a:rPr lang="en-US" smtClean="0"/>
              <a:pPr/>
              <a:t>‹#›</a:t>
            </a:fld>
            <a:endParaRPr lang="en-US" dirty="0"/>
          </a:p>
        </p:txBody>
      </p:sp>
      <p:sp>
        <p:nvSpPr>
          <p:cNvPr id="7" name="Footer Placeholder 6" hidden="1">
            <a:extLst>
              <a:ext uri="{FF2B5EF4-FFF2-40B4-BE49-F238E27FC236}">
                <a16:creationId xmlns:a16="http://schemas.microsoft.com/office/drawing/2014/main" id="{361D4689-E747-22B9-8A23-5E8372B62E14}"/>
              </a:ext>
            </a:extLst>
          </p:cNvPr>
          <p:cNvSpPr>
            <a:spLocks noGrp="1"/>
          </p:cNvSpPr>
          <p:nvPr>
            <p:ph type="ftr" sz="quarter" idx="16"/>
          </p:nvPr>
        </p:nvSpPr>
        <p:spPr>
          <a:xfrm>
            <a:off x="1127760" y="6428955"/>
            <a:ext cx="5233748" cy="365125"/>
          </a:xfrm>
          <a:prstGeom prst="rect">
            <a:avLst/>
          </a:prstGeom>
        </p:spPr>
        <p:txBody>
          <a:bodyPr/>
          <a:lstStyle/>
          <a:p>
            <a:r>
              <a:rPr lang="en-US"/>
              <a:t>Copyright © 2026, Oracle and/or its affiliates</a:t>
            </a:r>
            <a:endParaRPr lang="en-US" dirty="0"/>
          </a:p>
        </p:txBody>
      </p:sp>
      <p:sp>
        <p:nvSpPr>
          <p:cNvPr id="2" name="Picture Placeholder 1">
            <a:extLst>
              <a:ext uri="{FF2B5EF4-FFF2-40B4-BE49-F238E27FC236}">
                <a16:creationId xmlns:a16="http://schemas.microsoft.com/office/drawing/2014/main" id="{5170667F-B06C-96EB-B8A5-00675DC62804}"/>
              </a:ext>
            </a:extLst>
          </p:cNvPr>
          <p:cNvSpPr>
            <a:spLocks noGrp="1"/>
          </p:cNvSpPr>
          <p:nvPr>
            <p:ph type="pic" sz="quarter" idx="13" hasCustomPrompt="1"/>
          </p:nvPr>
        </p:nvSpPr>
        <p:spPr>
          <a:xfrm>
            <a:off x="0" y="0"/>
            <a:ext cx="12192000" cy="6858000"/>
          </a:xfrm>
        </p:spPr>
        <p:txBody>
          <a:bodyPr anchor="ctr"/>
          <a:lstStyle>
            <a:lvl1pPr algn="ctr">
              <a:defRPr/>
            </a:lvl1pPr>
          </a:lstStyle>
          <a:p>
            <a:pPr marL="0" marR="0" lvl="0" indent="0" algn="ctr" defTabSz="914400" rtl="0" eaLnBrk="1" fontAlgn="auto" latinLnBrk="0" hangingPunct="1">
              <a:lnSpc>
                <a:spcPct val="95000"/>
              </a:lnSpc>
              <a:spcBef>
                <a:spcPts val="600"/>
              </a:spcBef>
              <a:spcAft>
                <a:spcPts val="0"/>
              </a:spcAft>
              <a:buClrTx/>
              <a:buSzTx/>
              <a:buFont typeface="System Font Regular"/>
              <a:buNone/>
              <a:tabLst/>
              <a:defRPr/>
            </a:pPr>
            <a:r>
              <a:rPr lang="en-US" dirty="0"/>
              <a:t>Click to add photo or illustration</a:t>
            </a:r>
          </a:p>
          <a:p>
            <a:endParaRPr lang="en-US" dirty="0"/>
          </a:p>
          <a:p>
            <a:endParaRPr lang="en-US" dirty="0"/>
          </a:p>
        </p:txBody>
      </p:sp>
    </p:spTree>
    <p:extLst>
      <p:ext uri="{BB962C8B-B14F-4D97-AF65-F5344CB8AC3E}">
        <p14:creationId xmlns:p14="http://schemas.microsoft.com/office/powerpoint/2010/main" val="4421290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Dark 2 Images and Content">
    <p:bg>
      <p:bgRef idx="1001">
        <a:schemeClr val="bg2"/>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36DA1B-D096-01B8-6B79-C6DBB456A7CA}"/>
              </a:ext>
            </a:extLst>
          </p:cNvPr>
          <p:cNvSpPr>
            <a:spLocks noGrp="1"/>
          </p:cNvSpPr>
          <p:nvPr>
            <p:ph type="title" hasCustomPrompt="1"/>
          </p:nvPr>
        </p:nvSpPr>
        <p:spPr>
          <a:xfrm>
            <a:off x="768875" y="182403"/>
            <a:ext cx="10671048"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Title</a:t>
            </a:r>
          </a:p>
        </p:txBody>
      </p:sp>
      <p:sp>
        <p:nvSpPr>
          <p:cNvPr id="6" name="Picture Placeholder 12">
            <a:extLst>
              <a:ext uri="{FF2B5EF4-FFF2-40B4-BE49-F238E27FC236}">
                <a16:creationId xmlns:a16="http://schemas.microsoft.com/office/drawing/2014/main" id="{5C4A9BEF-054B-38A2-DDC6-DD7D3B185912}"/>
              </a:ext>
            </a:extLst>
          </p:cNvPr>
          <p:cNvSpPr>
            <a:spLocks noGrp="1"/>
          </p:cNvSpPr>
          <p:nvPr>
            <p:ph type="pic" sz="quarter" idx="26" hasCustomPrompt="1"/>
          </p:nvPr>
        </p:nvSpPr>
        <p:spPr>
          <a:xfrm>
            <a:off x="795712" y="1616572"/>
            <a:ext cx="4924591" cy="2662745"/>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dirty="0"/>
              <a:t>Click to add photo or illustration</a:t>
            </a:r>
          </a:p>
          <a:p>
            <a:pPr lvl="0" algn="ctr"/>
            <a:endParaRPr lang="en-US" dirty="0"/>
          </a:p>
          <a:p>
            <a:pPr lvl="0" algn="ctr"/>
            <a:endParaRPr lang="en-US" dirty="0"/>
          </a:p>
        </p:txBody>
      </p:sp>
      <p:sp>
        <p:nvSpPr>
          <p:cNvPr id="4" name="Text Placeholder 5">
            <a:extLst>
              <a:ext uri="{FF2B5EF4-FFF2-40B4-BE49-F238E27FC236}">
                <a16:creationId xmlns:a16="http://schemas.microsoft.com/office/drawing/2014/main" id="{5359DD48-7CB8-3699-CA89-9D72DAA6B0BF}"/>
              </a:ext>
            </a:extLst>
          </p:cNvPr>
          <p:cNvSpPr>
            <a:spLocks noGrp="1"/>
          </p:cNvSpPr>
          <p:nvPr>
            <p:ph type="body" sz="quarter" idx="29"/>
          </p:nvPr>
        </p:nvSpPr>
        <p:spPr>
          <a:xfrm>
            <a:off x="792538" y="4434829"/>
            <a:ext cx="4950147" cy="1291432"/>
          </a:xfrm>
        </p:spPr>
        <p:txBody>
          <a:bodyPr/>
          <a:lstStyle>
            <a:lvl1pPr>
              <a:lnSpc>
                <a:spcPct val="100000"/>
              </a:lnSpc>
              <a:defRPr sz="1600" b="0" i="0">
                <a:solidFill>
                  <a:schemeClr val="tx1"/>
                </a:solidFill>
                <a:latin typeface="Oracle Sans Tab" panose="020B0503020204020204" pitchFamily="34" charset="0"/>
                <a:cs typeface="Oracle Sans Tab" panose="020B0503020204020204" pitchFamily="34" charset="0"/>
              </a:defRPr>
            </a:lvl1pPr>
            <a:lvl2pPr>
              <a:lnSpc>
                <a:spcPct val="100000"/>
              </a:lnSpc>
              <a:defRPr sz="1600" b="0" i="0">
                <a:solidFill>
                  <a:schemeClr val="tx1"/>
                </a:solidFill>
                <a:latin typeface="Oracle Sans Tab" panose="020B0503020204020204" pitchFamily="34" charset="0"/>
                <a:cs typeface="Oracle Sans Tab" panose="020B0503020204020204" pitchFamily="34" charset="0"/>
              </a:defRPr>
            </a:lvl2pPr>
            <a:lvl3pPr>
              <a:lnSpc>
                <a:spcPct val="100000"/>
              </a:lnSpc>
              <a:defRPr sz="1600" b="0" i="0">
                <a:solidFill>
                  <a:schemeClr val="tx1"/>
                </a:solidFill>
                <a:latin typeface="Oracle Sans Tab" panose="020B0503020204020204" pitchFamily="34" charset="0"/>
                <a:cs typeface="Oracle Sans Tab" panose="020B0503020204020204" pitchFamily="34" charset="0"/>
              </a:defRPr>
            </a:lvl3pPr>
          </a:lstStyle>
          <a:p>
            <a:pPr lvl="0"/>
            <a:r>
              <a:rPr lang="en-GB"/>
              <a:t>Click to edit Master text styles</a:t>
            </a:r>
          </a:p>
          <a:p>
            <a:pPr lvl="1"/>
            <a:r>
              <a:rPr lang="en-GB"/>
              <a:t>Second level</a:t>
            </a:r>
          </a:p>
          <a:p>
            <a:pPr lvl="2"/>
            <a:r>
              <a:rPr lang="en-GB"/>
              <a:t>Third level</a:t>
            </a:r>
          </a:p>
        </p:txBody>
      </p:sp>
      <p:sp>
        <p:nvSpPr>
          <p:cNvPr id="9" name="Picture Placeholder 12">
            <a:extLst>
              <a:ext uri="{FF2B5EF4-FFF2-40B4-BE49-F238E27FC236}">
                <a16:creationId xmlns:a16="http://schemas.microsoft.com/office/drawing/2014/main" id="{32FA574C-02E7-4456-3CFF-3AD988229D69}"/>
              </a:ext>
            </a:extLst>
          </p:cNvPr>
          <p:cNvSpPr>
            <a:spLocks noGrp="1"/>
          </p:cNvSpPr>
          <p:nvPr>
            <p:ph type="pic" sz="quarter" idx="27" hasCustomPrompt="1"/>
          </p:nvPr>
        </p:nvSpPr>
        <p:spPr>
          <a:xfrm>
            <a:off x="6411475" y="1601343"/>
            <a:ext cx="4924591" cy="2662745"/>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dirty="0"/>
              <a:t>Click to add photo or illustration</a:t>
            </a:r>
          </a:p>
          <a:p>
            <a:pPr lvl="0" algn="ctr"/>
            <a:endParaRPr lang="en-US" dirty="0"/>
          </a:p>
          <a:p>
            <a:pPr lvl="0" algn="ctr"/>
            <a:endParaRPr lang="en-US" dirty="0"/>
          </a:p>
          <a:p>
            <a:pPr lvl="0" algn="ctr"/>
            <a:endParaRPr lang="en-US" dirty="0"/>
          </a:p>
        </p:txBody>
      </p:sp>
      <p:sp>
        <p:nvSpPr>
          <p:cNvPr id="5" name="Text Placeholder 7">
            <a:extLst>
              <a:ext uri="{FF2B5EF4-FFF2-40B4-BE49-F238E27FC236}">
                <a16:creationId xmlns:a16="http://schemas.microsoft.com/office/drawing/2014/main" id="{346E39F9-D43F-04FC-3023-F53553A4056D}"/>
              </a:ext>
            </a:extLst>
          </p:cNvPr>
          <p:cNvSpPr>
            <a:spLocks noGrp="1"/>
          </p:cNvSpPr>
          <p:nvPr>
            <p:ph type="body" sz="quarter" idx="30"/>
          </p:nvPr>
        </p:nvSpPr>
        <p:spPr>
          <a:xfrm>
            <a:off x="6448844" y="4419602"/>
            <a:ext cx="4924747" cy="1280319"/>
          </a:xfrm>
        </p:spPr>
        <p:txBody>
          <a:bodyPr/>
          <a:lstStyle>
            <a:lvl1pPr>
              <a:lnSpc>
                <a:spcPct val="100000"/>
              </a:lnSpc>
              <a:defRPr sz="1600" b="0" i="0">
                <a:solidFill>
                  <a:schemeClr val="tx1"/>
                </a:solidFill>
                <a:latin typeface="Oracle Sans Tab" panose="020B0503020204020204" pitchFamily="34" charset="0"/>
                <a:cs typeface="Oracle Sans Tab" panose="020B0503020204020204" pitchFamily="34" charset="0"/>
              </a:defRPr>
            </a:lvl1pPr>
            <a:lvl2pPr>
              <a:lnSpc>
                <a:spcPct val="100000"/>
              </a:lnSpc>
              <a:defRPr sz="1600" b="0" i="0">
                <a:solidFill>
                  <a:schemeClr val="tx1"/>
                </a:solidFill>
                <a:latin typeface="Oracle Sans Tab" panose="020B0503020204020204" pitchFamily="34" charset="0"/>
                <a:cs typeface="Oracle Sans Tab" panose="020B0503020204020204" pitchFamily="34" charset="0"/>
              </a:defRPr>
            </a:lvl2pPr>
            <a:lvl3pPr>
              <a:lnSpc>
                <a:spcPct val="100000"/>
              </a:lnSpc>
              <a:defRPr sz="1600" b="0" i="0">
                <a:solidFill>
                  <a:schemeClr val="tx1"/>
                </a:solidFill>
                <a:latin typeface="Oracle Sans Tab" panose="020B0503020204020204" pitchFamily="34" charset="0"/>
                <a:cs typeface="Oracle Sans Tab" panose="020B0503020204020204" pitchFamily="34" charset="0"/>
              </a:defRPr>
            </a:lvl3pPr>
          </a:lstStyle>
          <a:p>
            <a:pPr lvl="0"/>
            <a:r>
              <a:rPr lang="en-GB"/>
              <a:t>Click to edit Master text styles</a:t>
            </a:r>
          </a:p>
          <a:p>
            <a:pPr lvl="1"/>
            <a:r>
              <a:rPr lang="en-GB"/>
              <a:t>Second level</a:t>
            </a:r>
          </a:p>
          <a:p>
            <a:pPr lvl="2"/>
            <a:r>
              <a:rPr lang="en-GB"/>
              <a:t>Third level</a:t>
            </a:r>
          </a:p>
        </p:txBody>
      </p:sp>
      <p:sp>
        <p:nvSpPr>
          <p:cNvPr id="8" name="Slide Number Placeholder 7">
            <a:extLst>
              <a:ext uri="{FF2B5EF4-FFF2-40B4-BE49-F238E27FC236}">
                <a16:creationId xmlns:a16="http://schemas.microsoft.com/office/drawing/2014/main" id="{3C49485D-F762-1381-7479-D37FDB46F388}"/>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10" name="Footer Placeholder 6">
            <a:extLst>
              <a:ext uri="{FF2B5EF4-FFF2-40B4-BE49-F238E27FC236}">
                <a16:creationId xmlns:a16="http://schemas.microsoft.com/office/drawing/2014/main" id="{844C26A1-8F6A-0142-2190-64BD165AA6D8}"/>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11" name="Date Placeholder 4">
            <a:extLst>
              <a:ext uri="{FF2B5EF4-FFF2-40B4-BE49-F238E27FC236}">
                <a16:creationId xmlns:a16="http://schemas.microsoft.com/office/drawing/2014/main" id="{2699964F-7EAE-A02B-DAAA-5083B3377FE4}"/>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39838630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Light 2 Images and Content">
    <p:bg>
      <p:bgRef idx="1001">
        <a:schemeClr val="bg2"/>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D4E609-9037-8285-A36E-039E71F8B03C}"/>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12" name="Picture Placeholder 12">
            <a:extLst>
              <a:ext uri="{FF2B5EF4-FFF2-40B4-BE49-F238E27FC236}">
                <a16:creationId xmlns:a16="http://schemas.microsoft.com/office/drawing/2014/main" id="{90ACCFB3-5B0B-D6E2-D2BA-F70E9C22E3F7}"/>
              </a:ext>
            </a:extLst>
          </p:cNvPr>
          <p:cNvSpPr>
            <a:spLocks noGrp="1"/>
          </p:cNvSpPr>
          <p:nvPr>
            <p:ph type="pic" sz="quarter" idx="26" hasCustomPrompt="1"/>
          </p:nvPr>
        </p:nvSpPr>
        <p:spPr>
          <a:xfrm>
            <a:off x="795712" y="1616572"/>
            <a:ext cx="4924591" cy="2662745"/>
          </a:xfrm>
          <a:solidFill>
            <a:schemeClr val="bg1">
              <a:alpha val="10000"/>
            </a:schemeClr>
          </a:solidFill>
        </p:spPr>
        <p:txBody>
          <a:bodyPr vert="horz" lIns="91440" tIns="45720" rIns="91440" bIns="45720" rtlCol="0" anchor="ctr" anchorCtr="0">
            <a:normAutofit/>
          </a:bodyPr>
          <a:lstStyle>
            <a:lvl1pPr algn="ctr">
              <a:defRPr lang="en-US">
                <a:solidFill>
                  <a:schemeClr val="tx1"/>
                </a:solidFill>
              </a:defRPr>
            </a:lvl1pPr>
          </a:lstStyle>
          <a:p>
            <a:r>
              <a:rPr lang="en-US" dirty="0"/>
              <a:t>Click to add photo or illustration</a:t>
            </a:r>
          </a:p>
          <a:p>
            <a:endParaRPr lang="en-US" dirty="0"/>
          </a:p>
          <a:p>
            <a:endParaRPr lang="en-US" dirty="0"/>
          </a:p>
        </p:txBody>
      </p:sp>
      <p:sp>
        <p:nvSpPr>
          <p:cNvPr id="8" name="Text Placeholder 5">
            <a:extLst>
              <a:ext uri="{FF2B5EF4-FFF2-40B4-BE49-F238E27FC236}">
                <a16:creationId xmlns:a16="http://schemas.microsoft.com/office/drawing/2014/main" id="{AE8171D6-A364-A377-FFE9-3F53F16263EA}"/>
              </a:ext>
            </a:extLst>
          </p:cNvPr>
          <p:cNvSpPr>
            <a:spLocks noGrp="1"/>
          </p:cNvSpPr>
          <p:nvPr>
            <p:ph type="body" sz="quarter" idx="29"/>
          </p:nvPr>
        </p:nvSpPr>
        <p:spPr>
          <a:xfrm>
            <a:off x="792538" y="4434829"/>
            <a:ext cx="4950147" cy="129143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stStyle>
          <a:p>
            <a:pPr lvl="0"/>
            <a:r>
              <a:rPr lang="en-GB"/>
              <a:t>Click to edit Master text styles</a:t>
            </a:r>
          </a:p>
          <a:p>
            <a:pPr lvl="1"/>
            <a:r>
              <a:rPr lang="en-GB"/>
              <a:t>Second level</a:t>
            </a:r>
          </a:p>
          <a:p>
            <a:pPr lvl="2"/>
            <a:r>
              <a:rPr lang="en-GB"/>
              <a:t>Third level</a:t>
            </a:r>
          </a:p>
        </p:txBody>
      </p:sp>
      <p:sp>
        <p:nvSpPr>
          <p:cNvPr id="13" name="Picture Placeholder 12">
            <a:extLst>
              <a:ext uri="{FF2B5EF4-FFF2-40B4-BE49-F238E27FC236}">
                <a16:creationId xmlns:a16="http://schemas.microsoft.com/office/drawing/2014/main" id="{AE9BE660-418D-B00B-4919-F18A26E7CECF}"/>
              </a:ext>
            </a:extLst>
          </p:cNvPr>
          <p:cNvSpPr>
            <a:spLocks noGrp="1"/>
          </p:cNvSpPr>
          <p:nvPr>
            <p:ph type="pic" sz="quarter" idx="27" hasCustomPrompt="1"/>
          </p:nvPr>
        </p:nvSpPr>
        <p:spPr>
          <a:xfrm>
            <a:off x="6411475" y="1601343"/>
            <a:ext cx="4924591" cy="2662745"/>
          </a:xfrm>
          <a:solidFill>
            <a:schemeClr val="bg1">
              <a:alpha val="10000"/>
            </a:schemeClr>
          </a:solidFill>
        </p:spPr>
        <p:txBody>
          <a:bodyPr vert="horz" lIns="91440" tIns="45720" rIns="91440" bIns="45720" rtlCol="0" anchor="ctr" anchorCtr="0">
            <a:normAutofit/>
          </a:bodyPr>
          <a:lstStyle>
            <a:lvl1pPr algn="ctr">
              <a:defRPr lang="en-US">
                <a:solidFill>
                  <a:schemeClr val="tx1"/>
                </a:solidFill>
              </a:defRPr>
            </a:lvl1pPr>
          </a:lstStyle>
          <a:p>
            <a:r>
              <a:rPr lang="en-US" dirty="0"/>
              <a:t>Click to add photo or illustration</a:t>
            </a:r>
          </a:p>
          <a:p>
            <a:endParaRPr lang="en-US" dirty="0"/>
          </a:p>
          <a:p>
            <a:endParaRPr lang="en-US" dirty="0"/>
          </a:p>
        </p:txBody>
      </p:sp>
      <p:sp>
        <p:nvSpPr>
          <p:cNvPr id="11" name="Text Placeholder 7">
            <a:extLst>
              <a:ext uri="{FF2B5EF4-FFF2-40B4-BE49-F238E27FC236}">
                <a16:creationId xmlns:a16="http://schemas.microsoft.com/office/drawing/2014/main" id="{79E2D9AD-B603-1F6B-F5F3-92A71334B474}"/>
              </a:ext>
            </a:extLst>
          </p:cNvPr>
          <p:cNvSpPr>
            <a:spLocks noGrp="1"/>
          </p:cNvSpPr>
          <p:nvPr>
            <p:ph type="body" sz="quarter" idx="30"/>
          </p:nvPr>
        </p:nvSpPr>
        <p:spPr>
          <a:xfrm>
            <a:off x="6448844" y="4419602"/>
            <a:ext cx="4924747" cy="1280319"/>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stStyle>
          <a:p>
            <a:pPr lvl="0"/>
            <a:r>
              <a:rPr lang="en-GB"/>
              <a:t>Click to edit Master text styles</a:t>
            </a:r>
          </a:p>
          <a:p>
            <a:pPr lvl="1"/>
            <a:r>
              <a:rPr lang="en-GB"/>
              <a:t>Second level</a:t>
            </a:r>
          </a:p>
          <a:p>
            <a:pPr lvl="2"/>
            <a:r>
              <a:rPr lang="en-GB"/>
              <a:t>Third level</a:t>
            </a:r>
          </a:p>
        </p:txBody>
      </p:sp>
      <p:sp>
        <p:nvSpPr>
          <p:cNvPr id="4" name="Slide Number Placeholder 5">
            <a:extLst>
              <a:ext uri="{FF2B5EF4-FFF2-40B4-BE49-F238E27FC236}">
                <a16:creationId xmlns:a16="http://schemas.microsoft.com/office/drawing/2014/main" id="{7567E54F-7B19-8851-B67D-202FB9AC1D6A}"/>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A1778B27-DEA8-9A30-4AED-960974FB3EBC}"/>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6" name="Date Placeholder 3">
            <a:extLst>
              <a:ext uri="{FF2B5EF4-FFF2-40B4-BE49-F238E27FC236}">
                <a16:creationId xmlns:a16="http://schemas.microsoft.com/office/drawing/2014/main" id="{333856E5-8C5E-2CF5-6E7E-97C9C55734DC}"/>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974593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Dark - Bold Statement with Photo half">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018F-8341-A0A7-3798-BB6D386BF6AE}"/>
              </a:ext>
            </a:extLst>
          </p:cNvPr>
          <p:cNvSpPr>
            <a:spLocks noGrp="1"/>
          </p:cNvSpPr>
          <p:nvPr>
            <p:ph type="title"/>
          </p:nvPr>
        </p:nvSpPr>
        <p:spPr>
          <a:xfrm>
            <a:off x="768875" y="3017520"/>
            <a:ext cx="4595613" cy="822960"/>
          </a:xfrm>
        </p:spPr>
        <p:txBody>
          <a:bodyPr anchor="ct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GB"/>
              <a:t>Click to edit Master title style</a:t>
            </a:r>
            <a:endParaRPr lang="en-US" dirty="0"/>
          </a:p>
        </p:txBody>
      </p:sp>
      <p:sp>
        <p:nvSpPr>
          <p:cNvPr id="4" name="Picture Placeholder 17">
            <a:extLst>
              <a:ext uri="{FF2B5EF4-FFF2-40B4-BE49-F238E27FC236}">
                <a16:creationId xmlns:a16="http://schemas.microsoft.com/office/drawing/2014/main" id="{E05D35C0-2DAC-3332-CC0D-3198C85F0FCC}"/>
              </a:ext>
            </a:extLst>
          </p:cNvPr>
          <p:cNvSpPr>
            <a:spLocks noGrp="1"/>
          </p:cNvSpPr>
          <p:nvPr>
            <p:ph type="pic" sz="quarter" idx="11" hasCustomPrompt="1"/>
          </p:nvPr>
        </p:nvSpPr>
        <p:spPr>
          <a:xfrm>
            <a:off x="6096000" y="0"/>
            <a:ext cx="6096000" cy="6858000"/>
          </a:xfrm>
          <a:solidFill>
            <a:srgbClr val="AEA8A2"/>
          </a:solidFill>
        </p:spPr>
        <p:txBody>
          <a:bodyPr lIns="72000" tIns="72000" rIns="0" anchor="ctr"/>
          <a:lstStyle>
            <a:lvl1pPr algn="ctr">
              <a:defRPr sz="1400" b="0" i="0">
                <a:solidFill>
                  <a:schemeClr val="tx1"/>
                </a:solidFill>
                <a:latin typeface="Oracle Sans Tab" panose="020B0503020204020204" pitchFamily="34" charset="0"/>
                <a:cs typeface="Oracle Sans Tab" panose="020B0503020204020204" pitchFamily="34" charset="0"/>
              </a:defRPr>
            </a:lvl1pPr>
          </a:lstStyle>
          <a:p>
            <a:r>
              <a:rPr lang="en-US" dirty="0"/>
              <a:t>Click to add photo or illustration</a:t>
            </a:r>
          </a:p>
          <a:p>
            <a:endParaRPr lang="en-US" dirty="0"/>
          </a:p>
          <a:p>
            <a:endParaRPr lang="en-US" dirty="0"/>
          </a:p>
          <a:p>
            <a:endParaRPr lang="en-US" dirty="0"/>
          </a:p>
        </p:txBody>
      </p:sp>
      <p:sp>
        <p:nvSpPr>
          <p:cNvPr id="3" name="Slide Number Placeholder 5">
            <a:extLst>
              <a:ext uri="{FF2B5EF4-FFF2-40B4-BE49-F238E27FC236}">
                <a16:creationId xmlns:a16="http://schemas.microsoft.com/office/drawing/2014/main" id="{BBB52B87-4D2F-759F-F825-1D8452D5364F}"/>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11B1AB9-997E-5411-2C56-8A3EC02DD499}"/>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6" name="Date Placeholder 3">
            <a:extLst>
              <a:ext uri="{FF2B5EF4-FFF2-40B4-BE49-F238E27FC236}">
                <a16:creationId xmlns:a16="http://schemas.microsoft.com/office/drawing/2014/main" id="{434C0960-AEC7-0B85-1E58-B54E51F0ECD4}"/>
              </a:ext>
            </a:extLst>
          </p:cNvPr>
          <p:cNvSpPr>
            <a:spLocks noGrp="1"/>
          </p:cNvSpPr>
          <p:nvPr>
            <p:ph type="dt" sz="half" idx="41"/>
          </p:nvPr>
        </p:nvSpPr>
        <p:spPr>
          <a:xfrm>
            <a:off x="6873138" y="6425604"/>
            <a:ext cx="2743200" cy="363500"/>
          </a:xfrm>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6164061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Light - Bold Statement with Photo half">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018F-8341-A0A7-3798-BB6D386BF6AE}"/>
              </a:ext>
            </a:extLst>
          </p:cNvPr>
          <p:cNvSpPr>
            <a:spLocks noGrp="1"/>
          </p:cNvSpPr>
          <p:nvPr>
            <p:ph type="title"/>
          </p:nvPr>
        </p:nvSpPr>
        <p:spPr>
          <a:xfrm>
            <a:off x="768875" y="3017520"/>
            <a:ext cx="4595613" cy="822960"/>
          </a:xfrm>
        </p:spPr>
        <p:txBody>
          <a:bodyPr anchor="ct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GB"/>
              <a:t>Click to edit Master title style</a:t>
            </a:r>
            <a:endParaRPr lang="en-US" dirty="0"/>
          </a:p>
        </p:txBody>
      </p:sp>
      <p:sp>
        <p:nvSpPr>
          <p:cNvPr id="4" name="Picture Placeholder 17">
            <a:extLst>
              <a:ext uri="{FF2B5EF4-FFF2-40B4-BE49-F238E27FC236}">
                <a16:creationId xmlns:a16="http://schemas.microsoft.com/office/drawing/2014/main" id="{E05D35C0-2DAC-3332-CC0D-3198C85F0FCC}"/>
              </a:ext>
            </a:extLst>
          </p:cNvPr>
          <p:cNvSpPr>
            <a:spLocks noGrp="1"/>
          </p:cNvSpPr>
          <p:nvPr>
            <p:ph type="pic" sz="quarter" idx="11" hasCustomPrompt="1"/>
          </p:nvPr>
        </p:nvSpPr>
        <p:spPr>
          <a:xfrm>
            <a:off x="6096000" y="0"/>
            <a:ext cx="6096000" cy="6858000"/>
          </a:xfrm>
          <a:solidFill>
            <a:srgbClr val="AEA8A2"/>
          </a:solidFill>
        </p:spPr>
        <p:txBody>
          <a:bodyPr lIns="72000" tIns="72000" rIns="0" anchor="ctr"/>
          <a:lstStyle>
            <a:lvl1pPr algn="ctr">
              <a:defRPr sz="1400" b="0" i="0">
                <a:solidFill>
                  <a:schemeClr val="tx1"/>
                </a:solidFill>
                <a:latin typeface="Oracle Sans Tab" panose="020B0503020204020204" pitchFamily="34" charset="0"/>
                <a:cs typeface="Oracle Sans Tab" panose="020B0503020204020204" pitchFamily="34" charset="0"/>
              </a:defRPr>
            </a:lvl1pPr>
          </a:lstStyle>
          <a:p>
            <a:r>
              <a:rPr lang="en-US" dirty="0"/>
              <a:t>Click to add photo or illustration</a:t>
            </a:r>
          </a:p>
          <a:p>
            <a:endParaRPr lang="en-US" dirty="0"/>
          </a:p>
          <a:p>
            <a:endParaRPr lang="en-US" dirty="0"/>
          </a:p>
          <a:p>
            <a:endParaRPr lang="en-US" dirty="0"/>
          </a:p>
        </p:txBody>
      </p:sp>
      <p:sp>
        <p:nvSpPr>
          <p:cNvPr id="3" name="Slide Number Placeholder 5">
            <a:extLst>
              <a:ext uri="{FF2B5EF4-FFF2-40B4-BE49-F238E27FC236}">
                <a16:creationId xmlns:a16="http://schemas.microsoft.com/office/drawing/2014/main" id="{BBB52B87-4D2F-759F-F825-1D8452D5364F}"/>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11B1AB9-997E-5411-2C56-8A3EC02DD499}"/>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6" name="Date Placeholder 3">
            <a:extLst>
              <a:ext uri="{FF2B5EF4-FFF2-40B4-BE49-F238E27FC236}">
                <a16:creationId xmlns:a16="http://schemas.microsoft.com/office/drawing/2014/main" id="{434C0960-AEC7-0B85-1E58-B54E51F0ECD4}"/>
              </a:ext>
            </a:extLst>
          </p:cNvPr>
          <p:cNvSpPr>
            <a:spLocks noGrp="1"/>
          </p:cNvSpPr>
          <p:nvPr>
            <p:ph type="dt" sz="half" idx="41"/>
          </p:nvPr>
        </p:nvSpPr>
        <p:spPr>
          <a:xfrm>
            <a:off x="6873138" y="6425604"/>
            <a:ext cx="2743200" cy="363500"/>
          </a:xfrm>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1589436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_5">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95000"/>
              </a:lnSpc>
              <a:defRPr lang="en-US" sz="4000" b="1" i="0" dirty="0">
                <a:latin typeface="Oracle Sans Tab" panose="020B0503020204020204" pitchFamily="34" charset="0"/>
              </a:defRPr>
            </a:lvl1pPr>
          </a:lstStyle>
          <a:p>
            <a:pPr lvl="0">
              <a:lnSpc>
                <a:spcPct val="100000"/>
              </a:lnSpc>
            </a:pPr>
            <a:r>
              <a:rPr lang="en-US" dirty="0"/>
              <a:t>SCM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2"/>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61CB4AAC-156D-8F42-3B43-592451DF558D}"/>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0464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Dark - Screenshot">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0F3D2B-DD8D-3718-AE06-7C8DDB64D815}"/>
              </a:ext>
            </a:extLst>
          </p:cNvPr>
          <p:cNvSpPr>
            <a:spLocks noGrp="1"/>
          </p:cNvSpPr>
          <p:nvPr>
            <p:ph type="title"/>
          </p:nvPr>
        </p:nvSpPr>
        <p:spPr>
          <a:xfrm>
            <a:off x="762000" y="2471026"/>
            <a:ext cx="3762466" cy="822960"/>
          </a:xfrm>
        </p:spPr>
        <p:txBody>
          <a:bodyPr/>
          <a:lstStyle>
            <a:lvl1pPr>
              <a:defRPr b="1" i="0">
                <a:latin typeface="Oracle Sans Tab" panose="020B0503020204020204" pitchFamily="34" charset="0"/>
                <a:cs typeface="Oracle Sans Tab" panose="020B0503020204020204" pitchFamily="34" charset="0"/>
              </a:defRPr>
            </a:lvl1pPr>
          </a:lstStyle>
          <a:p>
            <a:r>
              <a:rPr lang="en-GB"/>
              <a:t>Click to edit Master title style</a:t>
            </a:r>
            <a:endParaRPr lang="en-US"/>
          </a:p>
        </p:txBody>
      </p:sp>
      <p:sp>
        <p:nvSpPr>
          <p:cNvPr id="10" name="Text Placeholder 21">
            <a:extLst>
              <a:ext uri="{FF2B5EF4-FFF2-40B4-BE49-F238E27FC236}">
                <a16:creationId xmlns:a16="http://schemas.microsoft.com/office/drawing/2014/main" id="{ADDF4B14-485E-2D9E-8017-8DBD76E5E0CC}"/>
              </a:ext>
            </a:extLst>
          </p:cNvPr>
          <p:cNvSpPr>
            <a:spLocks noGrp="1"/>
          </p:cNvSpPr>
          <p:nvPr>
            <p:ph type="body" sz="quarter" idx="24" hasCustomPrompt="1"/>
          </p:nvPr>
        </p:nvSpPr>
        <p:spPr>
          <a:xfrm>
            <a:off x="762000" y="3564014"/>
            <a:ext cx="3762466" cy="1228119"/>
          </a:xfrm>
          <a:prstGeom prst="rect">
            <a:avLst/>
          </a:prstGeom>
          <a:noFill/>
        </p:spPr>
        <p:txBody>
          <a:bodyPr lIns="0" tIns="0" rIns="0" bIns="0"/>
          <a:lstStyle>
            <a:lvl1pPr algn="l">
              <a:lnSpc>
                <a:spcPct val="100000"/>
              </a:lnSpc>
              <a:spcBef>
                <a:spcPts val="0"/>
              </a:spcBef>
              <a:spcAft>
                <a:spcPts val="400"/>
              </a:spcAft>
              <a:defRPr sz="1400" b="0" i="0">
                <a:solidFill>
                  <a:schemeClr val="tx1"/>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6" name="Slide Number Placeholder 5">
            <a:extLst>
              <a:ext uri="{FF2B5EF4-FFF2-40B4-BE49-F238E27FC236}">
                <a16:creationId xmlns:a16="http://schemas.microsoft.com/office/drawing/2014/main" id="{957B489F-6C53-0670-3CA3-C344A6796DB7}"/>
              </a:ext>
            </a:extLst>
          </p:cNvPr>
          <p:cNvSpPr>
            <a:spLocks noGrp="1"/>
          </p:cNvSpPr>
          <p:nvPr>
            <p:ph type="sldNum" sz="quarter" idx="40"/>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14" name="Footer Placeholder 4">
            <a:extLst>
              <a:ext uri="{FF2B5EF4-FFF2-40B4-BE49-F238E27FC236}">
                <a16:creationId xmlns:a16="http://schemas.microsoft.com/office/drawing/2014/main" id="{73C65335-0F11-C316-1B11-B923DAF34CA7}"/>
              </a:ext>
            </a:extLst>
          </p:cNvPr>
          <p:cNvSpPr>
            <a:spLocks noGrp="1"/>
          </p:cNvSpPr>
          <p:nvPr>
            <p:ph type="ftr" sz="quarter" idx="39"/>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15" name="Date Placeholder 3">
            <a:extLst>
              <a:ext uri="{FF2B5EF4-FFF2-40B4-BE49-F238E27FC236}">
                <a16:creationId xmlns:a16="http://schemas.microsoft.com/office/drawing/2014/main" id="{249F2E88-1C3B-E905-DE13-29B4AD66701F}"/>
              </a:ext>
            </a:extLst>
          </p:cNvPr>
          <p:cNvSpPr>
            <a:spLocks noGrp="1"/>
          </p:cNvSpPr>
          <p:nvPr>
            <p:ph type="dt" sz="half" idx="41"/>
          </p:nvPr>
        </p:nvSpPr>
        <p:spPr>
          <a:xfrm>
            <a:off x="6873138" y="6425604"/>
            <a:ext cx="2743200" cy="363500"/>
          </a:xfrm>
        </p:spPr>
        <p:txBody>
          <a:bodyPr/>
          <a:lstStyle>
            <a:lvl1pPr>
              <a:defRPr>
                <a:solidFill>
                  <a:srgbClr val="AEA8A2"/>
                </a:solidFill>
              </a:defRPr>
            </a:lvl1pPr>
          </a:lstStyle>
          <a:p>
            <a:r>
              <a:rPr lang="en-IN"/>
              <a:t>[Date]</a:t>
            </a:r>
            <a:endParaRPr lang="en-US" dirty="0"/>
          </a:p>
        </p:txBody>
      </p:sp>
      <p:pic>
        <p:nvPicPr>
          <p:cNvPr id="5" name="Picture 4">
            <a:extLst>
              <a:ext uri="{FF2B5EF4-FFF2-40B4-BE49-F238E27FC236}">
                <a16:creationId xmlns:a16="http://schemas.microsoft.com/office/drawing/2014/main" id="{10527129-53F9-ED4F-2DBB-9365E8BF2A8E}"/>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64488" y="1417342"/>
            <a:ext cx="6249629" cy="270425"/>
          </a:xfrm>
          <a:prstGeom prst="rect">
            <a:avLst/>
          </a:prstGeom>
        </p:spPr>
      </p:pic>
      <p:sp>
        <p:nvSpPr>
          <p:cNvPr id="7" name="Picture Placeholder 21">
            <a:extLst>
              <a:ext uri="{FF2B5EF4-FFF2-40B4-BE49-F238E27FC236}">
                <a16:creationId xmlns:a16="http://schemas.microsoft.com/office/drawing/2014/main" id="{4A787595-7363-9A8E-E513-2117DE88759B}"/>
              </a:ext>
            </a:extLst>
          </p:cNvPr>
          <p:cNvSpPr>
            <a:spLocks noGrp="1"/>
          </p:cNvSpPr>
          <p:nvPr>
            <p:ph type="pic" sz="quarter" idx="38" hasCustomPrompt="1"/>
          </p:nvPr>
        </p:nvSpPr>
        <p:spPr>
          <a:xfrm>
            <a:off x="5364488" y="1687766"/>
            <a:ext cx="6249629" cy="3763219"/>
          </a:xfrm>
        </p:spPr>
        <p:txBody>
          <a:bodyPr anchor="ctr"/>
          <a:lstStyle>
            <a:lvl1pPr algn="ctr">
              <a:defRPr sz="1400"/>
            </a:lvl1pPr>
          </a:lstStyle>
          <a:p>
            <a:r>
              <a:rPr lang="en-US" dirty="0"/>
              <a:t>Click icon to add screenshot</a:t>
            </a:r>
          </a:p>
          <a:p>
            <a:endParaRPr lang="en-US" dirty="0"/>
          </a:p>
          <a:p>
            <a:endParaRPr lang="en-US" dirty="0"/>
          </a:p>
        </p:txBody>
      </p:sp>
      <p:pic>
        <p:nvPicPr>
          <p:cNvPr id="2" name="Picture 1">
            <a:extLst>
              <a:ext uri="{FF2B5EF4-FFF2-40B4-BE49-F238E27FC236}">
                <a16:creationId xmlns:a16="http://schemas.microsoft.com/office/drawing/2014/main" id="{6BDED11C-7B6A-D5AA-320B-C0EACB8EDDE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4488" y="1417342"/>
            <a:ext cx="6249629" cy="270425"/>
          </a:xfrm>
          <a:prstGeom prst="rect">
            <a:avLst/>
          </a:prstGeom>
        </p:spPr>
      </p:pic>
    </p:spTree>
    <p:extLst>
      <p:ext uri="{BB962C8B-B14F-4D97-AF65-F5344CB8AC3E}">
        <p14:creationId xmlns:p14="http://schemas.microsoft.com/office/powerpoint/2010/main" val="375302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Light - Screenshot">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0F3D2B-DD8D-3718-AE06-7C8DDB64D815}"/>
              </a:ext>
            </a:extLst>
          </p:cNvPr>
          <p:cNvSpPr>
            <a:spLocks noGrp="1"/>
          </p:cNvSpPr>
          <p:nvPr>
            <p:ph type="title"/>
          </p:nvPr>
        </p:nvSpPr>
        <p:spPr>
          <a:xfrm>
            <a:off x="762000" y="2471026"/>
            <a:ext cx="3762466" cy="822960"/>
          </a:xfrm>
        </p:spPr>
        <p:txBody>
          <a:bodyPr/>
          <a:lstStyle>
            <a:lvl1pPr>
              <a:defRPr b="1" i="0">
                <a:latin typeface="Oracle Sans Tab" panose="020B0503020204020204" pitchFamily="34" charset="0"/>
                <a:cs typeface="Oracle Sans Tab" panose="020B0503020204020204" pitchFamily="34" charset="0"/>
              </a:defRPr>
            </a:lvl1pPr>
          </a:lstStyle>
          <a:p>
            <a:r>
              <a:rPr lang="en-GB"/>
              <a:t>Click to edit Master title style</a:t>
            </a:r>
            <a:endParaRPr lang="en-US" dirty="0"/>
          </a:p>
        </p:txBody>
      </p:sp>
      <p:sp>
        <p:nvSpPr>
          <p:cNvPr id="10" name="Text Placeholder 21">
            <a:extLst>
              <a:ext uri="{FF2B5EF4-FFF2-40B4-BE49-F238E27FC236}">
                <a16:creationId xmlns:a16="http://schemas.microsoft.com/office/drawing/2014/main" id="{ADDF4B14-485E-2D9E-8017-8DBD76E5E0CC}"/>
              </a:ext>
            </a:extLst>
          </p:cNvPr>
          <p:cNvSpPr>
            <a:spLocks noGrp="1"/>
          </p:cNvSpPr>
          <p:nvPr>
            <p:ph type="body" sz="quarter" idx="24" hasCustomPrompt="1"/>
          </p:nvPr>
        </p:nvSpPr>
        <p:spPr>
          <a:xfrm>
            <a:off x="762000" y="3564014"/>
            <a:ext cx="3762466" cy="1228119"/>
          </a:xfrm>
          <a:prstGeom prst="rect">
            <a:avLst/>
          </a:prstGeom>
          <a:noFill/>
        </p:spPr>
        <p:txBody>
          <a:bodyPr lIns="0" tIns="0" rIns="0" bIns="0"/>
          <a:lstStyle>
            <a:lvl1pPr algn="l">
              <a:lnSpc>
                <a:spcPct val="100000"/>
              </a:lnSpc>
              <a:spcBef>
                <a:spcPts val="0"/>
              </a:spcBef>
              <a:spcAft>
                <a:spcPts val="400"/>
              </a:spcAft>
              <a:defRPr sz="1400" b="0" i="0">
                <a:solidFill>
                  <a:schemeClr val="tx1"/>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pic>
        <p:nvPicPr>
          <p:cNvPr id="11" name="Picture 10">
            <a:extLst>
              <a:ext uri="{FF2B5EF4-FFF2-40B4-BE49-F238E27FC236}">
                <a16:creationId xmlns:a16="http://schemas.microsoft.com/office/drawing/2014/main" id="{4B4EE190-AAB7-148D-83A3-3508D5F54EDD}"/>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64488" y="1417342"/>
            <a:ext cx="6249629" cy="270425"/>
          </a:xfrm>
          <a:prstGeom prst="rect">
            <a:avLst/>
          </a:prstGeom>
        </p:spPr>
      </p:pic>
      <p:sp>
        <p:nvSpPr>
          <p:cNvPr id="13" name="Picture Placeholder 21">
            <a:extLst>
              <a:ext uri="{FF2B5EF4-FFF2-40B4-BE49-F238E27FC236}">
                <a16:creationId xmlns:a16="http://schemas.microsoft.com/office/drawing/2014/main" id="{A6B73051-9D1F-22B3-EB86-F2801CD8E323}"/>
              </a:ext>
            </a:extLst>
          </p:cNvPr>
          <p:cNvSpPr>
            <a:spLocks noGrp="1"/>
          </p:cNvSpPr>
          <p:nvPr>
            <p:ph type="pic" sz="quarter" idx="38" hasCustomPrompt="1"/>
          </p:nvPr>
        </p:nvSpPr>
        <p:spPr>
          <a:xfrm>
            <a:off x="5364488" y="1687766"/>
            <a:ext cx="6249629" cy="3763219"/>
          </a:xfrm>
        </p:spPr>
        <p:txBody>
          <a:bodyPr anchor="ctr"/>
          <a:lstStyle>
            <a:lvl1pPr algn="ctr">
              <a:defRPr sz="1400"/>
            </a:lvl1pPr>
          </a:lstStyle>
          <a:p>
            <a:r>
              <a:rPr lang="en-US" dirty="0"/>
              <a:t>Click icon to add screenshot</a:t>
            </a:r>
          </a:p>
          <a:p>
            <a:endParaRPr lang="en-US" dirty="0"/>
          </a:p>
          <a:p>
            <a:endParaRPr lang="en-US" dirty="0"/>
          </a:p>
        </p:txBody>
      </p:sp>
      <p:sp>
        <p:nvSpPr>
          <p:cNvPr id="2" name="Slide Number Placeholder 5">
            <a:extLst>
              <a:ext uri="{FF2B5EF4-FFF2-40B4-BE49-F238E27FC236}">
                <a16:creationId xmlns:a16="http://schemas.microsoft.com/office/drawing/2014/main" id="{9E993F39-EB04-6D40-5424-29EF7CBB4082}"/>
              </a:ext>
            </a:extLst>
          </p:cNvPr>
          <p:cNvSpPr>
            <a:spLocks noGrp="1"/>
          </p:cNvSpPr>
          <p:nvPr>
            <p:ph type="sldNum" sz="quarter" idx="40"/>
          </p:nvPr>
        </p:nvSpPr>
        <p:spPr>
          <a:xfrm>
            <a:off x="762000" y="6423660"/>
            <a:ext cx="365760" cy="365760"/>
          </a:xfrm>
        </p:spPr>
        <p:txBody>
          <a:bodyPr/>
          <a:lstStyle>
            <a:lvl1pPr>
              <a:defRPr>
                <a:solidFill>
                  <a:srgbClr val="8B8580"/>
                </a:solidFill>
              </a:defRPr>
            </a:lvl1pPr>
          </a:lstStyle>
          <a:p>
            <a:fld id="{345D60D9-5372-5F40-9443-0F9AE5BDC3C8}" type="slidenum">
              <a:rPr lang="en-US" smtClean="0"/>
              <a:pPr/>
              <a:t>‹#›</a:t>
            </a:fld>
            <a:endParaRPr lang="en-US" dirty="0"/>
          </a:p>
        </p:txBody>
      </p:sp>
      <p:sp>
        <p:nvSpPr>
          <p:cNvPr id="7" name="Slide Number">
            <a:extLst>
              <a:ext uri="{FF2B5EF4-FFF2-40B4-BE49-F238E27FC236}">
                <a16:creationId xmlns:a16="http://schemas.microsoft.com/office/drawing/2014/main" id="{93DA2E73-5D4C-E24A-9DBC-F14114AA2BD9}"/>
              </a:ext>
            </a:extLst>
          </p:cNvPr>
          <p:cNvSpPr txBox="1">
            <a:spLocks/>
          </p:cNvSpPr>
          <p:nvPr/>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alpha val="3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700" b="0" i="0" u="none" strike="noStrike" kern="1200" cap="none" spc="0" normalizeH="0" baseline="0" noProof="0" smtClean="0">
                <a:ln>
                  <a:noFill/>
                </a:ln>
                <a:solidFill>
                  <a:srgbClr val="514C47"/>
                </a:solidFill>
                <a:effectLst/>
                <a:uLnTx/>
                <a:uFillTx/>
                <a:latin typeface="Oracle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514C47"/>
              </a:solidFill>
              <a:effectLst/>
              <a:uLnTx/>
              <a:uFillTx/>
              <a:latin typeface="Oracle Sans"/>
              <a:ea typeface="+mn-ea"/>
              <a:cs typeface="+mn-cs"/>
            </a:endParaRPr>
          </a:p>
        </p:txBody>
      </p:sp>
      <p:sp>
        <p:nvSpPr>
          <p:cNvPr id="4" name="Footer Placeholder 4">
            <a:extLst>
              <a:ext uri="{FF2B5EF4-FFF2-40B4-BE49-F238E27FC236}">
                <a16:creationId xmlns:a16="http://schemas.microsoft.com/office/drawing/2014/main" id="{4386EF72-A9D7-B119-6AB5-B47EDC6DBD35}"/>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5" name="Date Placeholder 3">
            <a:extLst>
              <a:ext uri="{FF2B5EF4-FFF2-40B4-BE49-F238E27FC236}">
                <a16:creationId xmlns:a16="http://schemas.microsoft.com/office/drawing/2014/main" id="{7AEA780F-E901-E29C-0D8B-69514942746E}"/>
              </a:ext>
            </a:extLst>
          </p:cNvPr>
          <p:cNvSpPr>
            <a:spLocks noGrp="1"/>
          </p:cNvSpPr>
          <p:nvPr>
            <p:ph type="dt" sz="half" idx="41"/>
          </p:nvPr>
        </p:nvSpPr>
        <p:spPr>
          <a:xfrm>
            <a:off x="6873138" y="6425604"/>
            <a:ext cx="2743200" cy="363500"/>
          </a:xfrm>
        </p:spPr>
        <p:txBody>
          <a:bodyPr/>
          <a:lstStyle>
            <a:lvl1pPr>
              <a:defRPr>
                <a:solidFill>
                  <a:srgbClr val="514C47"/>
                </a:solidFill>
              </a:defRPr>
            </a:lvl1pPr>
          </a:lstStyle>
          <a:p>
            <a:r>
              <a:rPr lang="en-IN"/>
              <a:t>[Date]</a:t>
            </a:r>
            <a:endParaRPr lang="en-US" dirty="0"/>
          </a:p>
        </p:txBody>
      </p:sp>
      <p:pic>
        <p:nvPicPr>
          <p:cNvPr id="6" name="Picture 5">
            <a:extLst>
              <a:ext uri="{FF2B5EF4-FFF2-40B4-BE49-F238E27FC236}">
                <a16:creationId xmlns:a16="http://schemas.microsoft.com/office/drawing/2014/main" id="{BBEF5C3C-3A25-2BB5-63E9-97AF67689FA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4488" y="1417342"/>
            <a:ext cx="6249629" cy="270425"/>
          </a:xfrm>
          <a:prstGeom prst="rect">
            <a:avLst/>
          </a:prstGeom>
        </p:spPr>
      </p:pic>
    </p:spTree>
    <p:extLst>
      <p:ext uri="{BB962C8B-B14F-4D97-AF65-F5344CB8AC3E}">
        <p14:creationId xmlns:p14="http://schemas.microsoft.com/office/powerpoint/2010/main" val="202023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Light - Story with photo and stats">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761999" y="178676"/>
            <a:ext cx="2504420" cy="819258"/>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2000" y="1274060"/>
            <a:ext cx="4744029" cy="822960"/>
          </a:xfrm>
        </p:spPr>
        <p:txBody>
          <a:bodyPr/>
          <a:lstStyle>
            <a:lvl1pPr>
              <a:defRPr>
                <a:solidFill>
                  <a:schemeClr val="tx1"/>
                </a:solidFill>
                <a:latin typeface="+mn-lt"/>
              </a:defRPr>
            </a:lvl1pPr>
          </a:lstStyle>
          <a:p>
            <a:r>
              <a:rPr lang="en-US" dirty="0"/>
              <a:t>Click to edit title text styles</a:t>
            </a:r>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lvl1pPr>
              <a:defRPr>
                <a:solidFill>
                  <a:srgbClr val="514C47"/>
                </a:solidFill>
              </a:defRPr>
            </a:lvl1pPr>
          </a:lstStyle>
          <a:p>
            <a:r>
              <a:rPr lang="en-IN"/>
              <a:t>[Date]</a:t>
            </a:r>
            <a:endParaRPr lang="en-US" dirty="0"/>
          </a:p>
        </p:txBody>
      </p:sp>
      <p:sp>
        <p:nvSpPr>
          <p:cNvPr id="20" name="Text Placeholder 21">
            <a:extLst>
              <a:ext uri="{FF2B5EF4-FFF2-40B4-BE49-F238E27FC236}">
                <a16:creationId xmlns:a16="http://schemas.microsoft.com/office/drawing/2014/main" id="{4C14E915-6287-F5A1-E319-1E5C8629A05F}"/>
              </a:ext>
            </a:extLst>
          </p:cNvPr>
          <p:cNvSpPr>
            <a:spLocks noGrp="1"/>
          </p:cNvSpPr>
          <p:nvPr>
            <p:ph type="body" sz="quarter" idx="32" hasCustomPrompt="1"/>
          </p:nvPr>
        </p:nvSpPr>
        <p:spPr>
          <a:xfrm>
            <a:off x="770368" y="2436573"/>
            <a:ext cx="4764024"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400" b="1" i="0">
                <a:solidFill>
                  <a:schemeClr val="tx1"/>
                </a:solidFill>
                <a:latin typeface="Oracle Sans Tab" panose="020B0503020204020204" pitchFamily="34" charset="0"/>
                <a:cs typeface="Oracle Sans Tab" panose="020B0503020204020204" pitchFamily="34" charset="0"/>
              </a:defRPr>
            </a:lvl1pPr>
          </a:lstStyle>
          <a:p>
            <a:pPr lvl="0"/>
            <a:r>
              <a:rPr lang="en-IN" dirty="0"/>
              <a:t>Business challenges</a:t>
            </a:r>
            <a:endParaRPr lang="en-US" dirty="0"/>
          </a:p>
        </p:txBody>
      </p:sp>
      <p:sp>
        <p:nvSpPr>
          <p:cNvPr id="21" name="Text Placeholder 19">
            <a:extLst>
              <a:ext uri="{FF2B5EF4-FFF2-40B4-BE49-F238E27FC236}">
                <a16:creationId xmlns:a16="http://schemas.microsoft.com/office/drawing/2014/main" id="{F78AAD0E-863E-A8EC-378E-CA7D3BEDF692}"/>
              </a:ext>
            </a:extLst>
          </p:cNvPr>
          <p:cNvSpPr>
            <a:spLocks noGrp="1"/>
          </p:cNvSpPr>
          <p:nvPr>
            <p:ph type="body" sz="quarter" idx="44"/>
          </p:nvPr>
        </p:nvSpPr>
        <p:spPr>
          <a:xfrm>
            <a:off x="768875" y="2780015"/>
            <a:ext cx="4764024" cy="457200"/>
          </a:xfrm>
        </p:spPr>
        <p:txBody>
          <a:bodyPr/>
          <a:lstStyle>
            <a:lvl1pPr>
              <a:lnSpc>
                <a:spcPct val="100000"/>
              </a:lnSpc>
              <a:defRPr sz="1200" b="0" i="0">
                <a:latin typeface="Oracle Sans Tab" panose="020B0503020204020204" pitchFamily="34" charset="0"/>
                <a:cs typeface="Oracle Sans Tab" panose="020B0503020204020204" pitchFamily="34" charset="0"/>
              </a:defRPr>
            </a:lvl1pPr>
            <a:lvl2pPr>
              <a:lnSpc>
                <a:spcPct val="100000"/>
              </a:lnSpc>
              <a:defRPr sz="1200" b="0" i="0">
                <a:latin typeface="Oracle Sans Tab" panose="020B0503020204020204" pitchFamily="34" charset="0"/>
                <a:cs typeface="Oracle Sans Tab" panose="020B0503020204020204" pitchFamily="34" charset="0"/>
              </a:defRPr>
            </a:lvl2pPr>
          </a:lstStyle>
          <a:p>
            <a:pPr lvl="0"/>
            <a:r>
              <a:rPr lang="en-GB"/>
              <a:t>Click to edit Master text styles</a:t>
            </a:r>
          </a:p>
          <a:p>
            <a:pPr lvl="1"/>
            <a:r>
              <a:rPr lang="en-GB"/>
              <a:t>Second level</a:t>
            </a:r>
          </a:p>
        </p:txBody>
      </p:sp>
      <p:sp>
        <p:nvSpPr>
          <p:cNvPr id="24" name="Text Placeholder 21">
            <a:extLst>
              <a:ext uri="{FF2B5EF4-FFF2-40B4-BE49-F238E27FC236}">
                <a16:creationId xmlns:a16="http://schemas.microsoft.com/office/drawing/2014/main" id="{C0BA352F-F67A-5E33-FBD8-084FF44A0F3F}"/>
              </a:ext>
            </a:extLst>
          </p:cNvPr>
          <p:cNvSpPr>
            <a:spLocks noGrp="1"/>
          </p:cNvSpPr>
          <p:nvPr>
            <p:ph type="body" sz="quarter" idx="38" hasCustomPrompt="1"/>
          </p:nvPr>
        </p:nvSpPr>
        <p:spPr>
          <a:xfrm>
            <a:off x="770368" y="3703827"/>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400" b="1" i="0">
                <a:solidFill>
                  <a:schemeClr val="tx1"/>
                </a:solidFill>
                <a:latin typeface="Oracle Sans Tab" panose="020B0503020204020204" pitchFamily="34" charset="0"/>
                <a:cs typeface="Oracle Sans Tab" panose="020B0503020204020204" pitchFamily="34" charset="0"/>
              </a:defRPr>
            </a:lvl1pPr>
          </a:lstStyle>
          <a:p>
            <a:pPr lvl="0"/>
            <a:r>
              <a:rPr lang="en-IN" dirty="0"/>
              <a:t>Why Oracle</a:t>
            </a:r>
            <a:endParaRPr lang="en-US" dirty="0"/>
          </a:p>
        </p:txBody>
      </p:sp>
      <p:sp>
        <p:nvSpPr>
          <p:cNvPr id="25" name="Text Placeholder 19">
            <a:extLst>
              <a:ext uri="{FF2B5EF4-FFF2-40B4-BE49-F238E27FC236}">
                <a16:creationId xmlns:a16="http://schemas.microsoft.com/office/drawing/2014/main" id="{97385F7D-6D1D-86CA-110E-A65805CE4790}"/>
              </a:ext>
            </a:extLst>
          </p:cNvPr>
          <p:cNvSpPr>
            <a:spLocks noGrp="1"/>
          </p:cNvSpPr>
          <p:nvPr>
            <p:ph type="body" sz="quarter" idx="45"/>
          </p:nvPr>
        </p:nvSpPr>
        <p:spPr>
          <a:xfrm>
            <a:off x="768875" y="4048160"/>
            <a:ext cx="4764024" cy="457200"/>
          </a:xfrm>
        </p:spPr>
        <p:txBody>
          <a:bodyPr/>
          <a:lstStyle>
            <a:lvl1pPr>
              <a:lnSpc>
                <a:spcPct val="100000"/>
              </a:lnSpc>
              <a:defRPr sz="1200" b="0" i="0">
                <a:latin typeface="Oracle Sans Tab" panose="020B0503020204020204" pitchFamily="34" charset="0"/>
                <a:cs typeface="Oracle Sans Tab" panose="020B0503020204020204" pitchFamily="34" charset="0"/>
              </a:defRPr>
            </a:lvl1pPr>
            <a:lvl2pPr>
              <a:lnSpc>
                <a:spcPct val="100000"/>
              </a:lnSpc>
              <a:defRPr sz="1200" b="0" i="0">
                <a:latin typeface="Oracle Sans Tab" panose="020B0503020204020204" pitchFamily="34" charset="0"/>
                <a:cs typeface="Oracle Sans Tab" panose="020B0503020204020204" pitchFamily="34" charset="0"/>
              </a:defRPr>
            </a:lvl2pPr>
          </a:lstStyle>
          <a:p>
            <a:pPr lvl="0"/>
            <a:r>
              <a:rPr lang="en-GB"/>
              <a:t>Click to edit Master text styles</a:t>
            </a:r>
          </a:p>
          <a:p>
            <a:pPr lvl="1"/>
            <a:r>
              <a:rPr lang="en-GB"/>
              <a:t>Second level</a:t>
            </a:r>
          </a:p>
        </p:txBody>
      </p:sp>
      <p:sp>
        <p:nvSpPr>
          <p:cNvPr id="26" name="Text Placeholder 21">
            <a:extLst>
              <a:ext uri="{FF2B5EF4-FFF2-40B4-BE49-F238E27FC236}">
                <a16:creationId xmlns:a16="http://schemas.microsoft.com/office/drawing/2014/main" id="{FCE282E2-5D44-8D75-1898-6AEA0F8C1C09}"/>
              </a:ext>
            </a:extLst>
          </p:cNvPr>
          <p:cNvSpPr>
            <a:spLocks noGrp="1"/>
          </p:cNvSpPr>
          <p:nvPr>
            <p:ph type="body" sz="quarter" idx="46" hasCustomPrompt="1"/>
          </p:nvPr>
        </p:nvSpPr>
        <p:spPr>
          <a:xfrm>
            <a:off x="770367" y="4870581"/>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400" b="1" i="0">
                <a:solidFill>
                  <a:schemeClr val="tx1"/>
                </a:solidFill>
                <a:latin typeface="Oracle Sans Tab" panose="020B0503020204020204" pitchFamily="34" charset="0"/>
                <a:cs typeface="Oracle Sans Tab" panose="020B0503020204020204" pitchFamily="34" charset="0"/>
              </a:defRPr>
            </a:lvl1pPr>
          </a:lstStyle>
          <a:p>
            <a:pPr lvl="0"/>
            <a:r>
              <a:rPr lang="en-IN" dirty="0"/>
              <a:t>Result</a:t>
            </a:r>
            <a:endParaRPr lang="en-US" dirty="0"/>
          </a:p>
        </p:txBody>
      </p:sp>
      <p:sp>
        <p:nvSpPr>
          <p:cNvPr id="3" name="Text Placeholder 19">
            <a:extLst>
              <a:ext uri="{FF2B5EF4-FFF2-40B4-BE49-F238E27FC236}">
                <a16:creationId xmlns:a16="http://schemas.microsoft.com/office/drawing/2014/main" id="{C9B029B0-1EAB-FE8A-291E-9E218344064A}"/>
              </a:ext>
            </a:extLst>
          </p:cNvPr>
          <p:cNvSpPr>
            <a:spLocks noGrp="1"/>
          </p:cNvSpPr>
          <p:nvPr>
            <p:ph type="body" sz="quarter" idx="47"/>
          </p:nvPr>
        </p:nvSpPr>
        <p:spPr>
          <a:xfrm>
            <a:off x="761999" y="5225528"/>
            <a:ext cx="4764024" cy="457200"/>
          </a:xfrm>
        </p:spPr>
        <p:txBody>
          <a:bodyPr/>
          <a:lstStyle>
            <a:lvl1pPr>
              <a:lnSpc>
                <a:spcPct val="100000"/>
              </a:lnSpc>
              <a:defRPr sz="1200" b="0" i="0">
                <a:latin typeface="Oracle Sans Tab" panose="020B0503020204020204" pitchFamily="34" charset="0"/>
                <a:cs typeface="Oracle Sans Tab" panose="020B0503020204020204" pitchFamily="34" charset="0"/>
              </a:defRPr>
            </a:lvl1pPr>
            <a:lvl2pPr>
              <a:lnSpc>
                <a:spcPct val="100000"/>
              </a:lnSpc>
              <a:defRPr sz="1200" b="0" i="0">
                <a:latin typeface="Oracle Sans Tab" panose="020B0503020204020204" pitchFamily="34" charset="0"/>
                <a:cs typeface="Oracle Sans Tab" panose="020B0503020204020204" pitchFamily="34" charset="0"/>
              </a:defRPr>
            </a:lvl2pPr>
          </a:lstStyle>
          <a:p>
            <a:pPr lvl="0"/>
            <a:r>
              <a:rPr lang="en-GB"/>
              <a:t>Click to edit Master text styles</a:t>
            </a:r>
          </a:p>
          <a:p>
            <a:pPr lvl="1"/>
            <a:r>
              <a:rPr lang="en-GB"/>
              <a:t>Second level</a:t>
            </a:r>
          </a:p>
        </p:txBody>
      </p:sp>
      <p:sp>
        <p:nvSpPr>
          <p:cNvPr id="4" name="Text Placeholder 21">
            <a:extLst>
              <a:ext uri="{FF2B5EF4-FFF2-40B4-BE49-F238E27FC236}">
                <a16:creationId xmlns:a16="http://schemas.microsoft.com/office/drawing/2014/main" id="{36B97647-97D2-408B-413C-E65D6A6051E5}"/>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tx1"/>
                </a:solidFill>
                <a:latin typeface="Oracle Sans Tab" panose="020B0503020204020204" pitchFamily="34" charset="0"/>
                <a:cs typeface="Oracle Sans Tab" panose="020B0503020204020204" pitchFamily="34" charset="0"/>
              </a:defRPr>
            </a:lvl1pPr>
          </a:lstStyle>
          <a:p>
            <a:pPr lvl="0"/>
            <a:r>
              <a:rPr lang="en-GB" dirty="0"/>
              <a:t>#Stat</a:t>
            </a:r>
            <a:endParaRPr lang="en-US" dirty="0"/>
          </a:p>
        </p:txBody>
      </p:sp>
      <p:sp>
        <p:nvSpPr>
          <p:cNvPr id="5" name="Text Placeholder 21">
            <a:extLst>
              <a:ext uri="{FF2B5EF4-FFF2-40B4-BE49-F238E27FC236}">
                <a16:creationId xmlns:a16="http://schemas.microsoft.com/office/drawing/2014/main" id="{3A3580F8-D690-3030-C6AC-4866E9825F61}"/>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tx1"/>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7" name="Text Placeholder 21">
            <a:extLst>
              <a:ext uri="{FF2B5EF4-FFF2-40B4-BE49-F238E27FC236}">
                <a16:creationId xmlns:a16="http://schemas.microsoft.com/office/drawing/2014/main" id="{44C5C283-5935-B42C-7120-D243BA9A2913}"/>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tx1"/>
                </a:solidFill>
                <a:latin typeface="Oracle Sans Tab" panose="020B0503020204020204" pitchFamily="34" charset="0"/>
                <a:cs typeface="Oracle Sans Tab" panose="020B0503020204020204" pitchFamily="34" charset="0"/>
              </a:defRPr>
            </a:lvl1pPr>
          </a:lstStyle>
          <a:p>
            <a:pPr lvl="0"/>
            <a:r>
              <a:rPr lang="en-GB" dirty="0"/>
              <a:t>#Stat</a:t>
            </a:r>
            <a:endParaRPr lang="en-US" dirty="0"/>
          </a:p>
        </p:txBody>
      </p:sp>
      <p:sp>
        <p:nvSpPr>
          <p:cNvPr id="8" name="Text Placeholder 21">
            <a:extLst>
              <a:ext uri="{FF2B5EF4-FFF2-40B4-BE49-F238E27FC236}">
                <a16:creationId xmlns:a16="http://schemas.microsoft.com/office/drawing/2014/main" id="{099F2B36-E543-7114-2E12-7E05E41FD12F}"/>
              </a:ext>
            </a:extLst>
          </p:cNvPr>
          <p:cNvSpPr>
            <a:spLocks noGrp="1"/>
          </p:cNvSpPr>
          <p:nvPr>
            <p:ph type="body" sz="quarter" idx="48" hasCustomPrompt="1"/>
          </p:nvPr>
        </p:nvSpPr>
        <p:spPr>
          <a:xfrm>
            <a:off x="8448458" y="4745167"/>
            <a:ext cx="3237574" cy="603016"/>
          </a:xfrm>
          <a:prstGeom prst="rect">
            <a:avLst/>
          </a:prstGeom>
        </p:spPr>
        <p:txBody>
          <a:bodyPr lIns="0" tIns="0" rIns="0" bIns="0"/>
          <a:lstStyle>
            <a:lvl1pPr algn="l">
              <a:defRPr sz="1400" b="0" i="0">
                <a:solidFill>
                  <a:schemeClr val="tx1"/>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9" name="Text Placeholder 21">
            <a:extLst>
              <a:ext uri="{FF2B5EF4-FFF2-40B4-BE49-F238E27FC236}">
                <a16:creationId xmlns:a16="http://schemas.microsoft.com/office/drawing/2014/main" id="{480E7235-27FC-1059-8FEC-3A55CCC728FE}"/>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tx1"/>
                </a:solidFill>
                <a:latin typeface="Oracle Sans Tab" panose="020B0503020204020204" pitchFamily="34" charset="0"/>
                <a:cs typeface="Oracle Sans Tab" panose="020B0503020204020204" pitchFamily="34" charset="0"/>
              </a:defRPr>
            </a:lvl1pPr>
          </a:lstStyle>
          <a:p>
            <a:pPr lvl="0"/>
            <a:r>
              <a:rPr lang="en-GB" dirty="0"/>
              <a:t>#Stat</a:t>
            </a:r>
            <a:endParaRPr lang="en-US" dirty="0"/>
          </a:p>
        </p:txBody>
      </p:sp>
      <p:sp>
        <p:nvSpPr>
          <p:cNvPr id="11" name="Text Placeholder 21">
            <a:extLst>
              <a:ext uri="{FF2B5EF4-FFF2-40B4-BE49-F238E27FC236}">
                <a16:creationId xmlns:a16="http://schemas.microsoft.com/office/drawing/2014/main" id="{360C9156-A92C-0F42-A924-D97D8BD8785F}"/>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tx1"/>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12" name="Picture Placeholder 17">
            <a:extLst>
              <a:ext uri="{FF2B5EF4-FFF2-40B4-BE49-F238E27FC236}">
                <a16:creationId xmlns:a16="http://schemas.microsoft.com/office/drawing/2014/main" id="{37E1F626-6013-A11C-1493-E8B91C591978}"/>
              </a:ext>
            </a:extLst>
          </p:cNvPr>
          <p:cNvSpPr>
            <a:spLocks noGrp="1"/>
          </p:cNvSpPr>
          <p:nvPr>
            <p:ph type="pic" sz="quarter" idx="53" hasCustomPrompt="1"/>
          </p:nvPr>
        </p:nvSpPr>
        <p:spPr>
          <a:xfrm>
            <a:off x="6096000" y="0"/>
            <a:ext cx="6096000" cy="3428682"/>
          </a:xfrm>
          <a:solidFill>
            <a:srgbClr val="AEA8A2"/>
          </a:solidFill>
        </p:spPr>
        <p:txBody>
          <a:bodyPr lIns="72000" tIns="72000" rIns="0" anchor="ctr"/>
          <a:lstStyle>
            <a:lvl1pPr algn="ctr">
              <a:defRPr sz="1400" b="0" i="0">
                <a:solidFill>
                  <a:schemeClr val="tx1"/>
                </a:solidFill>
                <a:latin typeface="Oracle Sans Tab" panose="020B0503020204020204" pitchFamily="34" charset="0"/>
                <a:cs typeface="Oracle Sans Tab" panose="020B0503020204020204" pitchFamily="34" charset="0"/>
              </a:defRPr>
            </a:lvl1pPr>
          </a:lstStyle>
          <a:p>
            <a:r>
              <a:rPr lang="en-US" dirty="0"/>
              <a:t>Click to add photo or illustration</a:t>
            </a:r>
          </a:p>
          <a:p>
            <a:endParaRPr lang="en-US" dirty="0"/>
          </a:p>
          <a:p>
            <a:endParaRPr lang="en-US" dirty="0"/>
          </a:p>
          <a:p>
            <a:endParaRPr lang="en-US" dirty="0"/>
          </a:p>
        </p:txBody>
      </p:sp>
      <p:pic>
        <p:nvPicPr>
          <p:cNvPr id="6" name="OTag" descr="A small square in Oracle Red with the Oracle logo in the center in white">
            <a:extLst>
              <a:ext uri="{FF2B5EF4-FFF2-40B4-BE49-F238E27FC236}">
                <a16:creationId xmlns:a16="http://schemas.microsoft.com/office/drawing/2014/main" id="{4A795B6A-184C-84F8-9946-F2838D3CD838}"/>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pic>
        <p:nvPicPr>
          <p:cNvPr id="13" name="Graphic 12">
            <a:extLst>
              <a:ext uri="{FF2B5EF4-FFF2-40B4-BE49-F238E27FC236}">
                <a16:creationId xmlns:a16="http://schemas.microsoft.com/office/drawing/2014/main" id="{E4BAAA2A-9200-092B-2D2E-0CFD12C20F4E}"/>
              </a:ext>
            </a:extLst>
          </p:cNvPr>
          <p:cNvPicPr>
            <a:picLocks noChangeAspect="1"/>
          </p:cNvPicPr>
          <p:nvPr/>
        </p:nvPicPr>
        <p:blipFill>
          <a:blip r:embed="rId3">
            <a:extLst>
              <a:ext uri="{96DAC541-7B7A-43D3-8B79-37D633B846F1}">
                <asvg:svgBlip xmlns:asvg="http://schemas.microsoft.com/office/drawing/2016/SVG/main" r:embed="rId4"/>
              </a:ext>
            </a:extLst>
          </a:blip>
          <a:srcRect l="-9503" t="21585" b="15557"/>
          <a:stretch/>
        </p:blipFill>
        <p:spPr>
          <a:xfrm>
            <a:off x="8834980" y="3428681"/>
            <a:ext cx="3357020" cy="1284671"/>
          </a:xfrm>
          <a:prstGeom prst="rect">
            <a:avLst/>
          </a:prstGeom>
        </p:spPr>
      </p:pic>
      <p:sp>
        <p:nvSpPr>
          <p:cNvPr id="14" name="Text Placeholder 21">
            <a:extLst>
              <a:ext uri="{FF2B5EF4-FFF2-40B4-BE49-F238E27FC236}">
                <a16:creationId xmlns:a16="http://schemas.microsoft.com/office/drawing/2014/main" id="{714C8117-8874-4C52-FD47-896710854EA6}"/>
              </a:ext>
            </a:extLst>
          </p:cNvPr>
          <p:cNvSpPr>
            <a:spLocks noGrp="1"/>
          </p:cNvSpPr>
          <p:nvPr>
            <p:ph type="body" sz="quarter" idx="54" hasCustomPrompt="1"/>
          </p:nvPr>
        </p:nvSpPr>
        <p:spPr>
          <a:xfrm>
            <a:off x="768875" y="6104842"/>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200" b="1" i="0">
                <a:solidFill>
                  <a:schemeClr val="tx1"/>
                </a:solidFill>
                <a:latin typeface="Oracle Sans Tab" panose="020B0503020204020204" pitchFamily="34" charset="0"/>
                <a:cs typeface="Oracle Sans Tab" panose="020B0503020204020204" pitchFamily="34" charset="0"/>
              </a:defRPr>
            </a:lvl1pPr>
          </a:lstStyle>
          <a:p>
            <a:pPr lvl="0"/>
            <a:r>
              <a:rPr lang="en-IN" dirty="0"/>
              <a:t>Call to action</a:t>
            </a:r>
            <a:endParaRPr lang="en-US" dirty="0"/>
          </a:p>
        </p:txBody>
      </p:sp>
      <p:sp>
        <p:nvSpPr>
          <p:cNvPr id="10" name="Rectangle 9">
            <a:extLst>
              <a:ext uri="{FF2B5EF4-FFF2-40B4-BE49-F238E27FC236}">
                <a16:creationId xmlns:a16="http://schemas.microsoft.com/office/drawing/2014/main" id="{51D5D1D2-E8AC-6FA9-9149-CE688700776A}"/>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OTag" descr="A small square in Oracle Red with the Oracle logo in the center in white">
            <a:extLst>
              <a:ext uri="{FF2B5EF4-FFF2-40B4-BE49-F238E27FC236}">
                <a16:creationId xmlns:a16="http://schemas.microsoft.com/office/drawing/2014/main" id="{81BCFB43-398F-CE7D-9ABE-37CEAAF9F356}"/>
              </a:ext>
              <a:ext uri="{C183D7F6-B498-43B3-948B-1728B52AA6E4}">
                <adec:decorative xmlns:adec="http://schemas.microsoft.com/office/drawing/2017/decorative" val="0"/>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pic>
        <p:nvPicPr>
          <p:cNvPr id="16" name="Graphic 15">
            <a:extLst>
              <a:ext uri="{FF2B5EF4-FFF2-40B4-BE49-F238E27FC236}">
                <a16:creationId xmlns:a16="http://schemas.microsoft.com/office/drawing/2014/main" id="{F88F5DCE-A4BE-654C-129F-741CDB59590D}"/>
              </a:ext>
            </a:extLst>
          </p:cNvPr>
          <p:cNvPicPr>
            <a:picLocks noChangeAspect="1"/>
          </p:cNvPicPr>
          <p:nvPr userDrawn="1"/>
        </p:nvPicPr>
        <p:blipFill>
          <a:blip r:embed="rId3">
            <a:extLst>
              <a:ext uri="{96DAC541-7B7A-43D3-8B79-37D633B846F1}">
                <asvg:svgBlip xmlns:asvg="http://schemas.microsoft.com/office/drawing/2016/SVG/main" r:embed="rId4"/>
              </a:ext>
            </a:extLst>
          </a:blip>
          <a:srcRect l="-9503" t="21585" b="15557"/>
          <a:stretch/>
        </p:blipFill>
        <p:spPr>
          <a:xfrm>
            <a:off x="8834980" y="3428681"/>
            <a:ext cx="3357020" cy="1284671"/>
          </a:xfrm>
          <a:prstGeom prst="rect">
            <a:avLst/>
          </a:prstGeom>
        </p:spPr>
      </p:pic>
    </p:spTree>
    <p:extLst>
      <p:ext uri="{BB962C8B-B14F-4D97-AF65-F5344CB8AC3E}">
        <p14:creationId xmlns:p14="http://schemas.microsoft.com/office/powerpoint/2010/main" val="2734479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Light - half color block">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C368C7-84E9-0B4D-0941-3C15D6866906}"/>
              </a:ext>
            </a:extLst>
          </p:cNvPr>
          <p:cNvSpPr/>
          <p:nvPr/>
        </p:nvSpPr>
        <p:spPr>
          <a:xfrm>
            <a:off x="0" y="-1"/>
            <a:ext cx="5943600" cy="6858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B5018F-8341-A0A7-3798-BB6D386BF6AE}"/>
              </a:ext>
            </a:extLst>
          </p:cNvPr>
          <p:cNvSpPr>
            <a:spLocks noGrp="1"/>
          </p:cNvSpPr>
          <p:nvPr>
            <p:ph type="title"/>
          </p:nvPr>
        </p:nvSpPr>
        <p:spPr>
          <a:xfrm>
            <a:off x="768875" y="3017520"/>
            <a:ext cx="4595613" cy="822960"/>
          </a:xfrm>
        </p:spPr>
        <p:txBody>
          <a:bodyPr anchor="ct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GB"/>
              <a:t>Click to edit Master title style</a:t>
            </a:r>
            <a:endParaRPr lang="en-US" dirty="0"/>
          </a:p>
        </p:txBody>
      </p:sp>
      <p:sp>
        <p:nvSpPr>
          <p:cNvPr id="3" name="Slide Number Placeholder 5">
            <a:extLst>
              <a:ext uri="{FF2B5EF4-FFF2-40B4-BE49-F238E27FC236}">
                <a16:creationId xmlns:a16="http://schemas.microsoft.com/office/drawing/2014/main" id="{BBB52B87-4D2F-759F-F825-1D8452D5364F}"/>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11B1AB9-997E-5411-2C56-8A3EC02DD499}"/>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6" name="Date Placeholder 3">
            <a:extLst>
              <a:ext uri="{FF2B5EF4-FFF2-40B4-BE49-F238E27FC236}">
                <a16:creationId xmlns:a16="http://schemas.microsoft.com/office/drawing/2014/main" id="{434C0960-AEC7-0B85-1E58-B54E51F0ECD4}"/>
              </a:ext>
            </a:extLst>
          </p:cNvPr>
          <p:cNvSpPr>
            <a:spLocks noGrp="1"/>
          </p:cNvSpPr>
          <p:nvPr>
            <p:ph type="dt" sz="half" idx="41"/>
          </p:nvPr>
        </p:nvSpPr>
        <p:spPr>
          <a:xfrm>
            <a:off x="6873138" y="6425604"/>
            <a:ext cx="2743200" cy="363500"/>
          </a:xfrm>
        </p:spPr>
        <p:txBody>
          <a:bodyPr/>
          <a:lstStyle>
            <a:lvl1pPr>
              <a:defRPr>
                <a:solidFill>
                  <a:srgbClr val="514C47"/>
                </a:solidFill>
              </a:defRPr>
            </a:lvl1pPr>
          </a:lstStyle>
          <a:p>
            <a:r>
              <a:rPr lang="en-IN"/>
              <a:t>[Date]</a:t>
            </a:r>
            <a:endParaRPr lang="en-US" dirty="0"/>
          </a:p>
        </p:txBody>
      </p:sp>
      <p:sp>
        <p:nvSpPr>
          <p:cNvPr id="4" name="Rectangle 3">
            <a:extLst>
              <a:ext uri="{FF2B5EF4-FFF2-40B4-BE49-F238E27FC236}">
                <a16:creationId xmlns:a16="http://schemas.microsoft.com/office/drawing/2014/main" id="{96EA04F9-F6C0-97F3-CF64-0FD7568DD3CF}"/>
              </a:ext>
            </a:extLst>
          </p:cNvPr>
          <p:cNvSpPr/>
          <p:nvPr userDrawn="1"/>
        </p:nvSpPr>
        <p:spPr>
          <a:xfrm>
            <a:off x="0" y="-1"/>
            <a:ext cx="5943600" cy="6858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1968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Dark - half color block">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C368C7-84E9-0B4D-0941-3C15D6866906}"/>
              </a:ext>
            </a:extLst>
          </p:cNvPr>
          <p:cNvSpPr/>
          <p:nvPr/>
        </p:nvSpPr>
        <p:spPr>
          <a:xfrm>
            <a:off x="0" y="-1"/>
            <a:ext cx="5943600" cy="6858000"/>
          </a:xfrm>
          <a:prstGeom prst="rect">
            <a:avLst/>
          </a:prstGeom>
          <a:solidFill>
            <a:srgbClr val="1C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B5018F-8341-A0A7-3798-BB6D386BF6AE}"/>
              </a:ext>
            </a:extLst>
          </p:cNvPr>
          <p:cNvSpPr>
            <a:spLocks noGrp="1"/>
          </p:cNvSpPr>
          <p:nvPr>
            <p:ph type="title"/>
          </p:nvPr>
        </p:nvSpPr>
        <p:spPr>
          <a:xfrm>
            <a:off x="768875" y="3017520"/>
            <a:ext cx="4595613" cy="822960"/>
          </a:xfrm>
        </p:spPr>
        <p:txBody>
          <a:bodyPr anchor="ct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GB"/>
              <a:t>Click to edit Master title style</a:t>
            </a:r>
            <a:endParaRPr lang="en-US" dirty="0"/>
          </a:p>
        </p:txBody>
      </p:sp>
      <p:sp>
        <p:nvSpPr>
          <p:cNvPr id="3" name="Slide Number Placeholder 5">
            <a:extLst>
              <a:ext uri="{FF2B5EF4-FFF2-40B4-BE49-F238E27FC236}">
                <a16:creationId xmlns:a16="http://schemas.microsoft.com/office/drawing/2014/main" id="{BBB52B87-4D2F-759F-F825-1D8452D5364F}"/>
              </a:ext>
            </a:extLst>
          </p:cNvPr>
          <p:cNvSpPr>
            <a:spLocks noGrp="1"/>
          </p:cNvSpPr>
          <p:nvPr>
            <p:ph type="sldNum" sz="quarter" idx="40"/>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11B1AB9-997E-5411-2C56-8A3EC02DD499}"/>
              </a:ext>
            </a:extLst>
          </p:cNvPr>
          <p:cNvSpPr>
            <a:spLocks noGrp="1"/>
          </p:cNvSpPr>
          <p:nvPr>
            <p:ph type="ftr" sz="quarter" idx="39"/>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6" name="Date Placeholder 3">
            <a:extLst>
              <a:ext uri="{FF2B5EF4-FFF2-40B4-BE49-F238E27FC236}">
                <a16:creationId xmlns:a16="http://schemas.microsoft.com/office/drawing/2014/main" id="{434C0960-AEC7-0B85-1E58-B54E51F0ECD4}"/>
              </a:ext>
            </a:extLst>
          </p:cNvPr>
          <p:cNvSpPr>
            <a:spLocks noGrp="1"/>
          </p:cNvSpPr>
          <p:nvPr>
            <p:ph type="dt" sz="half" idx="41"/>
          </p:nvPr>
        </p:nvSpPr>
        <p:spPr>
          <a:xfrm>
            <a:off x="6873138" y="6425604"/>
            <a:ext cx="2743200" cy="363500"/>
          </a:xfrm>
        </p:spPr>
        <p:txBody>
          <a:bodyPr/>
          <a:lstStyle>
            <a:lvl1pPr>
              <a:defRPr>
                <a:solidFill>
                  <a:srgbClr val="AEA8A2"/>
                </a:solidFill>
              </a:defRPr>
            </a:lvl1pPr>
          </a:lstStyle>
          <a:p>
            <a:r>
              <a:rPr lang="en-IN"/>
              <a:t>[Date]</a:t>
            </a:r>
            <a:endParaRPr lang="en-US" dirty="0"/>
          </a:p>
        </p:txBody>
      </p:sp>
      <p:sp>
        <p:nvSpPr>
          <p:cNvPr id="4" name="Rectangle 3">
            <a:extLst>
              <a:ext uri="{FF2B5EF4-FFF2-40B4-BE49-F238E27FC236}">
                <a16:creationId xmlns:a16="http://schemas.microsoft.com/office/drawing/2014/main" id="{2434B32A-00A1-7AA6-82A3-462020523B74}"/>
              </a:ext>
            </a:extLst>
          </p:cNvPr>
          <p:cNvSpPr/>
          <p:nvPr userDrawn="1"/>
        </p:nvSpPr>
        <p:spPr>
          <a:xfrm>
            <a:off x="0" y="-1"/>
            <a:ext cx="5943600" cy="6858000"/>
          </a:xfrm>
          <a:prstGeom prst="rect">
            <a:avLst/>
          </a:prstGeom>
          <a:solidFill>
            <a:srgbClr val="1C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061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Light - Closing Slide">
    <p:bg>
      <p:bgRef idx="1001">
        <a:schemeClr val="bg2"/>
      </p:bgRef>
    </p:bg>
    <p:spTree>
      <p:nvGrpSpPr>
        <p:cNvPr id="1" name=""/>
        <p:cNvGrpSpPr/>
        <p:nvPr/>
      </p:nvGrpSpPr>
      <p:grpSpPr>
        <a:xfrm>
          <a:off x="0" y="0"/>
          <a:ext cx="0" cy="0"/>
          <a:chOff x="0" y="0"/>
          <a:chExt cx="0" cy="0"/>
        </a:xfrm>
      </p:grpSpPr>
      <p:pic>
        <p:nvPicPr>
          <p:cNvPr id="2" name="Oracle Logo" descr="Oracle Logo">
            <a:extLst>
              <a:ext uri="{FF2B5EF4-FFF2-40B4-BE49-F238E27FC236}">
                <a16:creationId xmlns:a16="http://schemas.microsoft.com/office/drawing/2014/main" id="{65E5B106-857C-3950-B28D-EF7037F2162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4043835" y="2998299"/>
            <a:ext cx="4104330" cy="861403"/>
          </a:xfrm>
          <a:prstGeom prst="rect">
            <a:avLst/>
          </a:prstGeom>
        </p:spPr>
      </p:pic>
      <p:pic>
        <p:nvPicPr>
          <p:cNvPr id="3" name="Oracle Logo" descr="Oracle Logo">
            <a:extLst>
              <a:ext uri="{FF2B5EF4-FFF2-40B4-BE49-F238E27FC236}">
                <a16:creationId xmlns:a16="http://schemas.microsoft.com/office/drawing/2014/main" id="{D5D4D24A-38FE-2205-4A4E-B6FAA150402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4043835" y="2998299"/>
            <a:ext cx="4104330" cy="861403"/>
          </a:xfrm>
          <a:prstGeom prst="rect">
            <a:avLst/>
          </a:prstGeom>
        </p:spPr>
      </p:pic>
    </p:spTree>
    <p:extLst>
      <p:ext uri="{BB962C8B-B14F-4D97-AF65-F5344CB8AC3E}">
        <p14:creationId xmlns:p14="http://schemas.microsoft.com/office/powerpoint/2010/main" val="4863471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Dark - Closing Slide">
    <p:bg>
      <p:bgRef idx="1001">
        <a:schemeClr val="bg2"/>
      </p:bgRef>
    </p:bg>
    <p:spTree>
      <p:nvGrpSpPr>
        <p:cNvPr id="1" name=""/>
        <p:cNvGrpSpPr/>
        <p:nvPr/>
      </p:nvGrpSpPr>
      <p:grpSpPr>
        <a:xfrm>
          <a:off x="0" y="0"/>
          <a:ext cx="0" cy="0"/>
          <a:chOff x="0" y="0"/>
          <a:chExt cx="0" cy="0"/>
        </a:xfrm>
      </p:grpSpPr>
      <p:pic>
        <p:nvPicPr>
          <p:cNvPr id="4" name="Oracle Logo" descr="Oracle Logo">
            <a:extLst>
              <a:ext uri="{FF2B5EF4-FFF2-40B4-BE49-F238E27FC236}">
                <a16:creationId xmlns:a16="http://schemas.microsoft.com/office/drawing/2014/main" id="{11C3E469-1A28-4EAE-BB94-ADAB90F021A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4043835" y="2998299"/>
            <a:ext cx="4104330" cy="861403"/>
          </a:xfrm>
          <a:prstGeom prst="rect">
            <a:avLst/>
          </a:prstGeom>
        </p:spPr>
      </p:pic>
      <p:pic>
        <p:nvPicPr>
          <p:cNvPr id="2" name="Oracle Logo" descr="Oracle Logo">
            <a:extLst>
              <a:ext uri="{FF2B5EF4-FFF2-40B4-BE49-F238E27FC236}">
                <a16:creationId xmlns:a16="http://schemas.microsoft.com/office/drawing/2014/main" id="{1167BCD6-A14C-2923-3167-B370DCEE5F2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4043835" y="2998299"/>
            <a:ext cx="4104330" cy="861403"/>
          </a:xfrm>
          <a:prstGeom prst="rect">
            <a:avLst/>
          </a:prstGeom>
        </p:spPr>
      </p:pic>
    </p:spTree>
    <p:extLst>
      <p:ext uri="{BB962C8B-B14F-4D97-AF65-F5344CB8AC3E}">
        <p14:creationId xmlns:p14="http://schemas.microsoft.com/office/powerpoint/2010/main" val="1962908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p:cSld name="STOP">
    <p:bg>
      <p:bgPr>
        <a:solidFill>
          <a:srgbClr val="C74634"/>
        </a:solidFill>
        <a:effectLst/>
      </p:bgPr>
    </p:bg>
    <p:spTree>
      <p:nvGrpSpPr>
        <p:cNvPr id="1" name=""/>
        <p:cNvGrpSpPr/>
        <p:nvPr/>
      </p:nvGrpSpPr>
      <p:grpSpPr>
        <a:xfrm>
          <a:off x="0" y="0"/>
          <a:ext cx="0" cy="0"/>
          <a:chOff x="0" y="0"/>
          <a:chExt cx="0" cy="0"/>
        </a:xfrm>
      </p:grpSpPr>
      <p:grpSp>
        <p:nvGrpSpPr>
          <p:cNvPr id="6" name="Group 4" descr="An image of a hand with an X on it indicating stop">
            <a:extLst>
              <a:ext uri="{FF2B5EF4-FFF2-40B4-BE49-F238E27FC236}">
                <a16:creationId xmlns:a16="http://schemas.microsoft.com/office/drawing/2014/main" id="{AC301DFA-236B-43E0-F195-C886E29BCFA8}"/>
              </a:ext>
            </a:extLst>
          </p:cNvPr>
          <p:cNvGrpSpPr>
            <a:grpSpLocks noChangeAspect="1"/>
          </p:cNvGrpSpPr>
          <p:nvPr/>
        </p:nvGrpSpPr>
        <p:grpSpPr bwMode="auto">
          <a:xfrm>
            <a:off x="1706928" y="2759469"/>
            <a:ext cx="1112546" cy="1096345"/>
            <a:chOff x="1040" y="1809"/>
            <a:chExt cx="618" cy="609"/>
          </a:xfrm>
          <a:solidFill>
            <a:schemeClr val="tx1"/>
          </a:solidFill>
        </p:grpSpPr>
        <p:sp>
          <p:nvSpPr>
            <p:cNvPr id="7" name="Freeform 5">
              <a:extLst>
                <a:ext uri="{FF2B5EF4-FFF2-40B4-BE49-F238E27FC236}">
                  <a16:creationId xmlns:a16="http://schemas.microsoft.com/office/drawing/2014/main" id="{8D479378-DEC7-2ADF-53B1-0BD27B66492B}"/>
                </a:ext>
              </a:extLst>
            </p:cNvPr>
            <p:cNvSpPr>
              <a:spLocks noChangeArrowheads="1"/>
            </p:cNvSpPr>
            <p:nvPr/>
          </p:nvSpPr>
          <p:spPr bwMode="auto">
            <a:xfrm>
              <a:off x="1035" y="2123"/>
              <a:ext cx="358" cy="292"/>
            </a:xfrm>
            <a:custGeom>
              <a:avLst/>
              <a:gdLst>
                <a:gd name="T0" fmla="*/ 88 w 1583"/>
                <a:gd name="T1" fmla="*/ 402 h 1292"/>
                <a:gd name="T2" fmla="*/ 167 w 1583"/>
                <a:gd name="T3" fmla="*/ 464 h 1292"/>
                <a:gd name="T4" fmla="*/ 215 w 1583"/>
                <a:gd name="T5" fmla="*/ 521 h 1292"/>
                <a:gd name="T6" fmla="*/ 412 w 1583"/>
                <a:gd name="T7" fmla="*/ 856 h 1292"/>
                <a:gd name="T8" fmla="*/ 1174 w 1583"/>
                <a:gd name="T9" fmla="*/ 1291 h 1292"/>
                <a:gd name="T10" fmla="*/ 1511 w 1583"/>
                <a:gd name="T11" fmla="*/ 1291 h 1292"/>
                <a:gd name="T12" fmla="*/ 1582 w 1583"/>
                <a:gd name="T13" fmla="*/ 1220 h 1292"/>
                <a:gd name="T14" fmla="*/ 1511 w 1583"/>
                <a:gd name="T15" fmla="*/ 1150 h 1292"/>
                <a:gd name="T16" fmla="*/ 1174 w 1583"/>
                <a:gd name="T17" fmla="*/ 1150 h 1292"/>
                <a:gd name="T18" fmla="*/ 534 w 1583"/>
                <a:gd name="T19" fmla="*/ 783 h 1292"/>
                <a:gd name="T20" fmla="*/ 336 w 1583"/>
                <a:gd name="T21" fmla="*/ 447 h 1292"/>
                <a:gd name="T22" fmla="*/ 252 w 1583"/>
                <a:gd name="T23" fmla="*/ 351 h 1292"/>
                <a:gd name="T24" fmla="*/ 173 w 1583"/>
                <a:gd name="T25" fmla="*/ 290 h 1292"/>
                <a:gd name="T26" fmla="*/ 167 w 1583"/>
                <a:gd name="T27" fmla="*/ 234 h 1292"/>
                <a:gd name="T28" fmla="*/ 167 w 1583"/>
                <a:gd name="T29" fmla="*/ 231 h 1292"/>
                <a:gd name="T30" fmla="*/ 421 w 1583"/>
                <a:gd name="T31" fmla="*/ 214 h 1292"/>
                <a:gd name="T32" fmla="*/ 426 w 1583"/>
                <a:gd name="T33" fmla="*/ 220 h 1292"/>
                <a:gd name="T34" fmla="*/ 785 w 1583"/>
                <a:gd name="T35" fmla="*/ 614 h 1292"/>
                <a:gd name="T36" fmla="*/ 883 w 1583"/>
                <a:gd name="T37" fmla="*/ 614 h 1292"/>
                <a:gd name="T38" fmla="*/ 889 w 1583"/>
                <a:gd name="T39" fmla="*/ 518 h 1292"/>
                <a:gd name="T40" fmla="*/ 528 w 1583"/>
                <a:gd name="T41" fmla="*/ 124 h 1292"/>
                <a:gd name="T42" fmla="*/ 525 w 1583"/>
                <a:gd name="T43" fmla="*/ 121 h 1292"/>
                <a:gd name="T44" fmla="*/ 74 w 1583"/>
                <a:gd name="T45" fmla="*/ 132 h 1292"/>
                <a:gd name="T46" fmla="*/ 65 w 1583"/>
                <a:gd name="T47" fmla="*/ 141 h 1292"/>
                <a:gd name="T48" fmla="*/ 85 w 1583"/>
                <a:gd name="T49" fmla="*/ 397 h 1292"/>
                <a:gd name="T50" fmla="*/ 88 w 1583"/>
                <a:gd name="T51" fmla="*/ 402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83" h="1292">
                  <a:moveTo>
                    <a:pt x="88" y="402"/>
                  </a:moveTo>
                  <a:lnTo>
                    <a:pt x="167" y="464"/>
                  </a:lnTo>
                  <a:cubicBezTo>
                    <a:pt x="187" y="481"/>
                    <a:pt x="204" y="498"/>
                    <a:pt x="215" y="521"/>
                  </a:cubicBezTo>
                  <a:lnTo>
                    <a:pt x="412" y="856"/>
                  </a:lnTo>
                  <a:cubicBezTo>
                    <a:pt x="570" y="1127"/>
                    <a:pt x="861" y="1291"/>
                    <a:pt x="1174" y="1291"/>
                  </a:cubicBezTo>
                  <a:lnTo>
                    <a:pt x="1511" y="1291"/>
                  </a:lnTo>
                  <a:cubicBezTo>
                    <a:pt x="1551" y="1291"/>
                    <a:pt x="1582" y="1260"/>
                    <a:pt x="1582" y="1220"/>
                  </a:cubicBezTo>
                  <a:cubicBezTo>
                    <a:pt x="1582" y="1181"/>
                    <a:pt x="1551" y="1150"/>
                    <a:pt x="1511" y="1150"/>
                  </a:cubicBezTo>
                  <a:lnTo>
                    <a:pt x="1174" y="1150"/>
                  </a:lnTo>
                  <a:cubicBezTo>
                    <a:pt x="912" y="1150"/>
                    <a:pt x="666" y="1009"/>
                    <a:pt x="534" y="783"/>
                  </a:cubicBezTo>
                  <a:lnTo>
                    <a:pt x="336" y="447"/>
                  </a:lnTo>
                  <a:cubicBezTo>
                    <a:pt x="314" y="411"/>
                    <a:pt x="285" y="380"/>
                    <a:pt x="252" y="351"/>
                  </a:cubicBezTo>
                  <a:lnTo>
                    <a:pt x="173" y="290"/>
                  </a:lnTo>
                  <a:cubicBezTo>
                    <a:pt x="156" y="276"/>
                    <a:pt x="153" y="251"/>
                    <a:pt x="167" y="234"/>
                  </a:cubicBezTo>
                  <a:cubicBezTo>
                    <a:pt x="167" y="234"/>
                    <a:pt x="167" y="234"/>
                    <a:pt x="167" y="231"/>
                  </a:cubicBezTo>
                  <a:cubicBezTo>
                    <a:pt x="232" y="158"/>
                    <a:pt x="345" y="149"/>
                    <a:pt x="421" y="214"/>
                  </a:cubicBezTo>
                  <a:cubicBezTo>
                    <a:pt x="424" y="217"/>
                    <a:pt x="424" y="217"/>
                    <a:pt x="426" y="220"/>
                  </a:cubicBezTo>
                  <a:lnTo>
                    <a:pt x="785" y="614"/>
                  </a:lnTo>
                  <a:cubicBezTo>
                    <a:pt x="813" y="642"/>
                    <a:pt x="855" y="642"/>
                    <a:pt x="883" y="614"/>
                  </a:cubicBezTo>
                  <a:cubicBezTo>
                    <a:pt x="909" y="588"/>
                    <a:pt x="912" y="546"/>
                    <a:pt x="889" y="518"/>
                  </a:cubicBezTo>
                  <a:lnTo>
                    <a:pt x="528" y="124"/>
                  </a:lnTo>
                  <a:lnTo>
                    <a:pt x="525" y="121"/>
                  </a:lnTo>
                  <a:cubicBezTo>
                    <a:pt x="398" y="0"/>
                    <a:pt x="195" y="3"/>
                    <a:pt x="74" y="132"/>
                  </a:cubicBezTo>
                  <a:cubicBezTo>
                    <a:pt x="71" y="135"/>
                    <a:pt x="68" y="138"/>
                    <a:pt x="65" y="141"/>
                  </a:cubicBezTo>
                  <a:cubicBezTo>
                    <a:pt x="0" y="217"/>
                    <a:pt x="9" y="332"/>
                    <a:pt x="85" y="397"/>
                  </a:cubicBezTo>
                  <a:cubicBezTo>
                    <a:pt x="82" y="397"/>
                    <a:pt x="85" y="399"/>
                    <a:pt x="88" y="40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8" name="Freeform 6">
              <a:extLst>
                <a:ext uri="{FF2B5EF4-FFF2-40B4-BE49-F238E27FC236}">
                  <a16:creationId xmlns:a16="http://schemas.microsoft.com/office/drawing/2014/main" id="{21479569-80A4-2098-1ABC-98C920F1FCDA}"/>
                </a:ext>
              </a:extLst>
            </p:cNvPr>
            <p:cNvSpPr>
              <a:spLocks noChangeArrowheads="1"/>
            </p:cNvSpPr>
            <p:nvPr/>
          </p:nvSpPr>
          <p:spPr bwMode="auto">
            <a:xfrm>
              <a:off x="1196" y="1808"/>
              <a:ext cx="347" cy="361"/>
            </a:xfrm>
            <a:custGeom>
              <a:avLst/>
              <a:gdLst>
                <a:gd name="T0" fmla="*/ 958 w 1534"/>
                <a:gd name="T1" fmla="*/ 222 h 1595"/>
                <a:gd name="T2" fmla="*/ 853 w 1534"/>
                <a:gd name="T3" fmla="*/ 245 h 1595"/>
                <a:gd name="T4" fmla="*/ 598 w 1534"/>
                <a:gd name="T5" fmla="*/ 5 h 1595"/>
                <a:gd name="T6" fmla="*/ 358 w 1534"/>
                <a:gd name="T7" fmla="*/ 231 h 1595"/>
                <a:gd name="T8" fmla="*/ 25 w 1534"/>
                <a:gd name="T9" fmla="*/ 341 h 1595"/>
                <a:gd name="T10" fmla="*/ 0 w 1534"/>
                <a:gd name="T11" fmla="*/ 454 h 1595"/>
                <a:gd name="T12" fmla="*/ 0 w 1534"/>
                <a:gd name="T13" fmla="*/ 1523 h 1595"/>
                <a:gd name="T14" fmla="*/ 70 w 1534"/>
                <a:gd name="T15" fmla="*/ 1594 h 1595"/>
                <a:gd name="T16" fmla="*/ 141 w 1534"/>
                <a:gd name="T17" fmla="*/ 1523 h 1595"/>
                <a:gd name="T18" fmla="*/ 141 w 1534"/>
                <a:gd name="T19" fmla="*/ 457 h 1595"/>
                <a:gd name="T20" fmla="*/ 248 w 1534"/>
                <a:gd name="T21" fmla="*/ 349 h 1595"/>
                <a:gd name="T22" fmla="*/ 355 w 1534"/>
                <a:gd name="T23" fmla="*/ 457 h 1595"/>
                <a:gd name="T24" fmla="*/ 355 w 1534"/>
                <a:gd name="T25" fmla="*/ 457 h 1595"/>
                <a:gd name="T26" fmla="*/ 355 w 1534"/>
                <a:gd name="T27" fmla="*/ 1227 h 1595"/>
                <a:gd name="T28" fmla="*/ 425 w 1534"/>
                <a:gd name="T29" fmla="*/ 1297 h 1595"/>
                <a:gd name="T30" fmla="*/ 496 w 1534"/>
                <a:gd name="T31" fmla="*/ 1227 h 1595"/>
                <a:gd name="T32" fmla="*/ 496 w 1534"/>
                <a:gd name="T33" fmla="*/ 259 h 1595"/>
                <a:gd name="T34" fmla="*/ 603 w 1534"/>
                <a:gd name="T35" fmla="*/ 152 h 1595"/>
                <a:gd name="T36" fmla="*/ 709 w 1534"/>
                <a:gd name="T37" fmla="*/ 259 h 1595"/>
                <a:gd name="T38" fmla="*/ 709 w 1534"/>
                <a:gd name="T39" fmla="*/ 259 h 1595"/>
                <a:gd name="T40" fmla="*/ 709 w 1534"/>
                <a:gd name="T41" fmla="*/ 1224 h 1595"/>
                <a:gd name="T42" fmla="*/ 780 w 1534"/>
                <a:gd name="T43" fmla="*/ 1295 h 1595"/>
                <a:gd name="T44" fmla="*/ 850 w 1534"/>
                <a:gd name="T45" fmla="*/ 1224 h 1595"/>
                <a:gd name="T46" fmla="*/ 850 w 1534"/>
                <a:gd name="T47" fmla="*/ 468 h 1595"/>
                <a:gd name="T48" fmla="*/ 955 w 1534"/>
                <a:gd name="T49" fmla="*/ 364 h 1595"/>
                <a:gd name="T50" fmla="*/ 1059 w 1534"/>
                <a:gd name="T51" fmla="*/ 468 h 1595"/>
                <a:gd name="T52" fmla="*/ 1059 w 1534"/>
                <a:gd name="T53" fmla="*/ 1241 h 1595"/>
                <a:gd name="T54" fmla="*/ 1130 w 1534"/>
                <a:gd name="T55" fmla="*/ 1312 h 1595"/>
                <a:gd name="T56" fmla="*/ 1200 w 1534"/>
                <a:gd name="T57" fmla="*/ 1241 h 1595"/>
                <a:gd name="T58" fmla="*/ 1200 w 1534"/>
                <a:gd name="T59" fmla="*/ 694 h 1595"/>
                <a:gd name="T60" fmla="*/ 1296 w 1534"/>
                <a:gd name="T61" fmla="*/ 598 h 1595"/>
                <a:gd name="T62" fmla="*/ 1392 w 1534"/>
                <a:gd name="T63" fmla="*/ 694 h 1595"/>
                <a:gd name="T64" fmla="*/ 1392 w 1534"/>
                <a:gd name="T65" fmla="*/ 1328 h 1595"/>
                <a:gd name="T66" fmla="*/ 1463 w 1534"/>
                <a:gd name="T67" fmla="*/ 1399 h 1595"/>
                <a:gd name="T68" fmla="*/ 1533 w 1534"/>
                <a:gd name="T69" fmla="*/ 1328 h 1595"/>
                <a:gd name="T70" fmla="*/ 1533 w 1534"/>
                <a:gd name="T71" fmla="*/ 694 h 1595"/>
                <a:gd name="T72" fmla="*/ 1296 w 1534"/>
                <a:gd name="T73" fmla="*/ 459 h 1595"/>
                <a:gd name="T74" fmla="*/ 1203 w 1534"/>
                <a:gd name="T75" fmla="*/ 479 h 1595"/>
                <a:gd name="T76" fmla="*/ 1203 w 1534"/>
                <a:gd name="T77" fmla="*/ 468 h 1595"/>
                <a:gd name="T78" fmla="*/ 958 w 1534"/>
                <a:gd name="T79" fmla="*/ 222 h 1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4" h="1595">
                  <a:moveTo>
                    <a:pt x="958" y="222"/>
                  </a:moveTo>
                  <a:cubicBezTo>
                    <a:pt x="921" y="222"/>
                    <a:pt x="887" y="231"/>
                    <a:pt x="853" y="245"/>
                  </a:cubicBezTo>
                  <a:cubicBezTo>
                    <a:pt x="848" y="107"/>
                    <a:pt x="735" y="0"/>
                    <a:pt x="598" y="5"/>
                  </a:cubicBezTo>
                  <a:cubicBezTo>
                    <a:pt x="473" y="11"/>
                    <a:pt x="369" y="107"/>
                    <a:pt x="358" y="231"/>
                  </a:cubicBezTo>
                  <a:cubicBezTo>
                    <a:pt x="236" y="169"/>
                    <a:pt x="87" y="220"/>
                    <a:pt x="25" y="341"/>
                  </a:cubicBezTo>
                  <a:cubicBezTo>
                    <a:pt x="8" y="375"/>
                    <a:pt x="0" y="414"/>
                    <a:pt x="0" y="454"/>
                  </a:cubicBezTo>
                  <a:lnTo>
                    <a:pt x="0" y="1523"/>
                  </a:lnTo>
                  <a:cubicBezTo>
                    <a:pt x="0" y="1563"/>
                    <a:pt x="30" y="1594"/>
                    <a:pt x="70" y="1594"/>
                  </a:cubicBezTo>
                  <a:cubicBezTo>
                    <a:pt x="109" y="1594"/>
                    <a:pt x="141" y="1563"/>
                    <a:pt x="141" y="1523"/>
                  </a:cubicBezTo>
                  <a:lnTo>
                    <a:pt x="141" y="457"/>
                  </a:lnTo>
                  <a:cubicBezTo>
                    <a:pt x="141" y="397"/>
                    <a:pt x="189" y="349"/>
                    <a:pt x="248" y="349"/>
                  </a:cubicBezTo>
                  <a:cubicBezTo>
                    <a:pt x="307" y="349"/>
                    <a:pt x="355" y="397"/>
                    <a:pt x="355" y="457"/>
                  </a:cubicBezTo>
                  <a:lnTo>
                    <a:pt x="355" y="457"/>
                  </a:lnTo>
                  <a:lnTo>
                    <a:pt x="355" y="1227"/>
                  </a:lnTo>
                  <a:cubicBezTo>
                    <a:pt x="355" y="1266"/>
                    <a:pt x="385" y="1297"/>
                    <a:pt x="425" y="1297"/>
                  </a:cubicBezTo>
                  <a:cubicBezTo>
                    <a:pt x="464" y="1297"/>
                    <a:pt x="496" y="1266"/>
                    <a:pt x="496" y="1227"/>
                  </a:cubicBezTo>
                  <a:lnTo>
                    <a:pt x="496" y="259"/>
                  </a:lnTo>
                  <a:cubicBezTo>
                    <a:pt x="496" y="200"/>
                    <a:pt x="544" y="152"/>
                    <a:pt x="603" y="152"/>
                  </a:cubicBezTo>
                  <a:cubicBezTo>
                    <a:pt x="662" y="152"/>
                    <a:pt x="709" y="200"/>
                    <a:pt x="709" y="259"/>
                  </a:cubicBezTo>
                  <a:lnTo>
                    <a:pt x="709" y="259"/>
                  </a:lnTo>
                  <a:lnTo>
                    <a:pt x="709" y="1224"/>
                  </a:lnTo>
                  <a:cubicBezTo>
                    <a:pt x="709" y="1264"/>
                    <a:pt x="741" y="1295"/>
                    <a:pt x="780" y="1295"/>
                  </a:cubicBezTo>
                  <a:cubicBezTo>
                    <a:pt x="820" y="1295"/>
                    <a:pt x="850" y="1264"/>
                    <a:pt x="850" y="1224"/>
                  </a:cubicBezTo>
                  <a:lnTo>
                    <a:pt x="850" y="468"/>
                  </a:lnTo>
                  <a:cubicBezTo>
                    <a:pt x="850" y="411"/>
                    <a:pt x="896" y="364"/>
                    <a:pt x="955" y="364"/>
                  </a:cubicBezTo>
                  <a:cubicBezTo>
                    <a:pt x="1011" y="364"/>
                    <a:pt x="1059" y="409"/>
                    <a:pt x="1059" y="468"/>
                  </a:cubicBezTo>
                  <a:lnTo>
                    <a:pt x="1059" y="1241"/>
                  </a:lnTo>
                  <a:cubicBezTo>
                    <a:pt x="1059" y="1280"/>
                    <a:pt x="1091" y="1312"/>
                    <a:pt x="1130" y="1312"/>
                  </a:cubicBezTo>
                  <a:cubicBezTo>
                    <a:pt x="1170" y="1312"/>
                    <a:pt x="1200" y="1280"/>
                    <a:pt x="1200" y="1241"/>
                  </a:cubicBezTo>
                  <a:lnTo>
                    <a:pt x="1200" y="694"/>
                  </a:lnTo>
                  <a:cubicBezTo>
                    <a:pt x="1200" y="640"/>
                    <a:pt x="1242" y="598"/>
                    <a:pt x="1296" y="598"/>
                  </a:cubicBezTo>
                  <a:cubicBezTo>
                    <a:pt x="1350" y="598"/>
                    <a:pt x="1392" y="640"/>
                    <a:pt x="1392" y="694"/>
                  </a:cubicBezTo>
                  <a:lnTo>
                    <a:pt x="1392" y="1328"/>
                  </a:lnTo>
                  <a:cubicBezTo>
                    <a:pt x="1392" y="1368"/>
                    <a:pt x="1424" y="1399"/>
                    <a:pt x="1463" y="1399"/>
                  </a:cubicBezTo>
                  <a:cubicBezTo>
                    <a:pt x="1503" y="1399"/>
                    <a:pt x="1533" y="1368"/>
                    <a:pt x="1533" y="1328"/>
                  </a:cubicBezTo>
                  <a:lnTo>
                    <a:pt x="1533" y="694"/>
                  </a:lnTo>
                  <a:cubicBezTo>
                    <a:pt x="1533" y="564"/>
                    <a:pt x="1426" y="457"/>
                    <a:pt x="1296" y="459"/>
                  </a:cubicBezTo>
                  <a:cubicBezTo>
                    <a:pt x="1265" y="459"/>
                    <a:pt x="1231" y="465"/>
                    <a:pt x="1203" y="479"/>
                  </a:cubicBezTo>
                  <a:lnTo>
                    <a:pt x="1203" y="468"/>
                  </a:lnTo>
                  <a:cubicBezTo>
                    <a:pt x="1200" y="332"/>
                    <a:pt x="1093" y="225"/>
                    <a:pt x="958" y="22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9" name="Freeform 7">
              <a:extLst>
                <a:ext uri="{FF2B5EF4-FFF2-40B4-BE49-F238E27FC236}">
                  <a16:creationId xmlns:a16="http://schemas.microsoft.com/office/drawing/2014/main" id="{FA1BF811-5A06-549B-D001-A8EB9DAFD738}"/>
                </a:ext>
              </a:extLst>
            </p:cNvPr>
            <p:cNvSpPr>
              <a:spLocks noChangeArrowheads="1"/>
            </p:cNvSpPr>
            <p:nvPr/>
          </p:nvSpPr>
          <p:spPr bwMode="auto">
            <a:xfrm>
              <a:off x="1244" y="2175"/>
              <a:ext cx="130" cy="103"/>
            </a:xfrm>
            <a:custGeom>
              <a:avLst/>
              <a:gdLst>
                <a:gd name="T0" fmla="*/ 138 w 578"/>
                <a:gd name="T1" fmla="*/ 0 h 460"/>
                <a:gd name="T2" fmla="*/ 135 w 578"/>
                <a:gd name="T3" fmla="*/ 0 h 460"/>
                <a:gd name="T4" fmla="*/ 71 w 578"/>
                <a:gd name="T5" fmla="*/ 0 h 460"/>
                <a:gd name="T6" fmla="*/ 0 w 578"/>
                <a:gd name="T7" fmla="*/ 71 h 460"/>
                <a:gd name="T8" fmla="*/ 71 w 578"/>
                <a:gd name="T9" fmla="*/ 140 h 460"/>
                <a:gd name="T10" fmla="*/ 135 w 578"/>
                <a:gd name="T11" fmla="*/ 140 h 460"/>
                <a:gd name="T12" fmla="*/ 138 w 578"/>
                <a:gd name="T13" fmla="*/ 140 h 460"/>
                <a:gd name="T14" fmla="*/ 434 w 578"/>
                <a:gd name="T15" fmla="*/ 394 h 460"/>
                <a:gd name="T16" fmla="*/ 512 w 578"/>
                <a:gd name="T17" fmla="*/ 456 h 460"/>
                <a:gd name="T18" fmla="*/ 575 w 578"/>
                <a:gd name="T19" fmla="*/ 377 h 460"/>
                <a:gd name="T20" fmla="*/ 575 w 578"/>
                <a:gd name="T21" fmla="*/ 374 h 460"/>
                <a:gd name="T22" fmla="*/ 138 w 578"/>
                <a:gd name="T23"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460">
                  <a:moveTo>
                    <a:pt x="138" y="0"/>
                  </a:moveTo>
                  <a:lnTo>
                    <a:pt x="135" y="0"/>
                  </a:lnTo>
                  <a:lnTo>
                    <a:pt x="71" y="0"/>
                  </a:lnTo>
                  <a:cubicBezTo>
                    <a:pt x="31" y="0"/>
                    <a:pt x="0" y="31"/>
                    <a:pt x="0" y="71"/>
                  </a:cubicBezTo>
                  <a:cubicBezTo>
                    <a:pt x="0" y="110"/>
                    <a:pt x="31" y="140"/>
                    <a:pt x="71" y="140"/>
                  </a:cubicBezTo>
                  <a:lnTo>
                    <a:pt x="135" y="140"/>
                  </a:lnTo>
                  <a:lnTo>
                    <a:pt x="138" y="140"/>
                  </a:lnTo>
                  <a:cubicBezTo>
                    <a:pt x="285" y="140"/>
                    <a:pt x="412" y="248"/>
                    <a:pt x="434" y="394"/>
                  </a:cubicBezTo>
                  <a:cubicBezTo>
                    <a:pt x="440" y="434"/>
                    <a:pt x="473" y="459"/>
                    <a:pt x="512" y="456"/>
                  </a:cubicBezTo>
                  <a:cubicBezTo>
                    <a:pt x="552" y="451"/>
                    <a:pt x="577" y="417"/>
                    <a:pt x="575" y="377"/>
                  </a:cubicBezTo>
                  <a:lnTo>
                    <a:pt x="575" y="374"/>
                  </a:lnTo>
                  <a:cubicBezTo>
                    <a:pt x="538" y="157"/>
                    <a:pt x="355" y="0"/>
                    <a:pt x="13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0" name="Freeform 8">
              <a:extLst>
                <a:ext uri="{FF2B5EF4-FFF2-40B4-BE49-F238E27FC236}">
                  <a16:creationId xmlns:a16="http://schemas.microsoft.com/office/drawing/2014/main" id="{29B31A47-1DBD-1652-5D57-90F2000198A7}"/>
                </a:ext>
              </a:extLst>
            </p:cNvPr>
            <p:cNvSpPr>
              <a:spLocks noChangeArrowheads="1"/>
            </p:cNvSpPr>
            <p:nvPr/>
          </p:nvSpPr>
          <p:spPr bwMode="auto">
            <a:xfrm>
              <a:off x="1396" y="2157"/>
              <a:ext cx="276" cy="276"/>
            </a:xfrm>
            <a:custGeom>
              <a:avLst/>
              <a:gdLst>
                <a:gd name="T0" fmla="*/ 582 w 1220"/>
                <a:gd name="T1" fmla="*/ 0 h 1220"/>
                <a:gd name="T2" fmla="*/ 0 w 1220"/>
                <a:gd name="T3" fmla="*/ 580 h 1220"/>
                <a:gd name="T4" fmla="*/ 170 w 1220"/>
                <a:gd name="T5" fmla="*/ 990 h 1220"/>
                <a:gd name="T6" fmla="*/ 170 w 1220"/>
                <a:gd name="T7" fmla="*/ 990 h 1220"/>
                <a:gd name="T8" fmla="*/ 991 w 1220"/>
                <a:gd name="T9" fmla="*/ 990 h 1220"/>
                <a:gd name="T10" fmla="*/ 991 w 1220"/>
                <a:gd name="T11" fmla="*/ 170 h 1220"/>
                <a:gd name="T12" fmla="*/ 582 w 1220"/>
                <a:gd name="T13" fmla="*/ 0 h 1220"/>
                <a:gd name="T14" fmla="*/ 892 w 1220"/>
                <a:gd name="T15" fmla="*/ 891 h 1220"/>
                <a:gd name="T16" fmla="*/ 271 w 1220"/>
                <a:gd name="T17" fmla="*/ 891 h 1220"/>
                <a:gd name="T18" fmla="*/ 271 w 1220"/>
                <a:gd name="T19" fmla="*/ 891 h 1220"/>
                <a:gd name="T20" fmla="*/ 271 w 1220"/>
                <a:gd name="T21" fmla="*/ 891 h 1220"/>
                <a:gd name="T22" fmla="*/ 271 w 1220"/>
                <a:gd name="T23" fmla="*/ 267 h 1220"/>
                <a:gd name="T24" fmla="*/ 895 w 1220"/>
                <a:gd name="T25" fmla="*/ 267 h 1220"/>
                <a:gd name="T26" fmla="*/ 892 w 1220"/>
                <a:gd name="T27" fmla="*/ 891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20" h="1220">
                  <a:moveTo>
                    <a:pt x="582" y="0"/>
                  </a:moveTo>
                  <a:cubicBezTo>
                    <a:pt x="260" y="0"/>
                    <a:pt x="0" y="259"/>
                    <a:pt x="0" y="580"/>
                  </a:cubicBezTo>
                  <a:cubicBezTo>
                    <a:pt x="0" y="736"/>
                    <a:pt x="62" y="882"/>
                    <a:pt x="170" y="990"/>
                  </a:cubicBezTo>
                  <a:lnTo>
                    <a:pt x="170" y="990"/>
                  </a:lnTo>
                  <a:cubicBezTo>
                    <a:pt x="395" y="1215"/>
                    <a:pt x="766" y="1219"/>
                    <a:pt x="991" y="990"/>
                  </a:cubicBezTo>
                  <a:cubicBezTo>
                    <a:pt x="1217" y="762"/>
                    <a:pt x="1219" y="394"/>
                    <a:pt x="991" y="170"/>
                  </a:cubicBezTo>
                  <a:cubicBezTo>
                    <a:pt x="883" y="59"/>
                    <a:pt x="737" y="0"/>
                    <a:pt x="582" y="0"/>
                  </a:cubicBezTo>
                  <a:close/>
                  <a:moveTo>
                    <a:pt x="892" y="891"/>
                  </a:moveTo>
                  <a:cubicBezTo>
                    <a:pt x="720" y="1063"/>
                    <a:pt x="440" y="1063"/>
                    <a:pt x="271" y="891"/>
                  </a:cubicBezTo>
                  <a:lnTo>
                    <a:pt x="271" y="891"/>
                  </a:lnTo>
                  <a:lnTo>
                    <a:pt x="271" y="891"/>
                  </a:lnTo>
                  <a:cubicBezTo>
                    <a:pt x="99" y="719"/>
                    <a:pt x="99" y="439"/>
                    <a:pt x="271" y="267"/>
                  </a:cubicBezTo>
                  <a:cubicBezTo>
                    <a:pt x="443" y="96"/>
                    <a:pt x="723" y="96"/>
                    <a:pt x="895" y="267"/>
                  </a:cubicBezTo>
                  <a:cubicBezTo>
                    <a:pt x="1064" y="439"/>
                    <a:pt x="1064" y="719"/>
                    <a:pt x="892" y="89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1" name="Freeform 9">
              <a:extLst>
                <a:ext uri="{FF2B5EF4-FFF2-40B4-BE49-F238E27FC236}">
                  <a16:creationId xmlns:a16="http://schemas.microsoft.com/office/drawing/2014/main" id="{98CEA400-2F99-24D8-1CAC-FD508D0F9288}"/>
                </a:ext>
              </a:extLst>
            </p:cNvPr>
            <p:cNvSpPr>
              <a:spLocks noChangeArrowheads="1"/>
            </p:cNvSpPr>
            <p:nvPr/>
          </p:nvSpPr>
          <p:spPr bwMode="auto">
            <a:xfrm>
              <a:off x="1477" y="2236"/>
              <a:ext cx="102" cy="102"/>
            </a:xfrm>
            <a:custGeom>
              <a:avLst/>
              <a:gdLst>
                <a:gd name="T0" fmla="*/ 423 w 456"/>
                <a:gd name="T1" fmla="*/ 28 h 452"/>
                <a:gd name="T2" fmla="*/ 324 w 456"/>
                <a:gd name="T3" fmla="*/ 28 h 452"/>
                <a:gd name="T4" fmla="*/ 324 w 456"/>
                <a:gd name="T5" fmla="*/ 28 h 452"/>
                <a:gd name="T6" fmla="*/ 225 w 456"/>
                <a:gd name="T7" fmla="*/ 124 h 452"/>
                <a:gd name="T8" fmla="*/ 127 w 456"/>
                <a:gd name="T9" fmla="*/ 28 h 452"/>
                <a:gd name="T10" fmla="*/ 28 w 456"/>
                <a:gd name="T11" fmla="*/ 37 h 452"/>
                <a:gd name="T12" fmla="*/ 28 w 456"/>
                <a:gd name="T13" fmla="*/ 130 h 452"/>
                <a:gd name="T14" fmla="*/ 127 w 456"/>
                <a:gd name="T15" fmla="*/ 228 h 452"/>
                <a:gd name="T16" fmla="*/ 28 w 456"/>
                <a:gd name="T17" fmla="*/ 322 h 452"/>
                <a:gd name="T18" fmla="*/ 28 w 456"/>
                <a:gd name="T19" fmla="*/ 423 h 452"/>
                <a:gd name="T20" fmla="*/ 129 w 456"/>
                <a:gd name="T21" fmla="*/ 423 h 452"/>
                <a:gd name="T22" fmla="*/ 228 w 456"/>
                <a:gd name="T23" fmla="*/ 324 h 452"/>
                <a:gd name="T24" fmla="*/ 324 w 456"/>
                <a:gd name="T25" fmla="*/ 423 h 452"/>
                <a:gd name="T26" fmla="*/ 426 w 456"/>
                <a:gd name="T27" fmla="*/ 423 h 452"/>
                <a:gd name="T28" fmla="*/ 426 w 456"/>
                <a:gd name="T29" fmla="*/ 322 h 452"/>
                <a:gd name="T30" fmla="*/ 324 w 456"/>
                <a:gd name="T31" fmla="*/ 226 h 452"/>
                <a:gd name="T32" fmla="*/ 423 w 456"/>
                <a:gd name="T33" fmla="*/ 127 h 452"/>
                <a:gd name="T34" fmla="*/ 423 w 456"/>
                <a:gd name="T35" fmla="*/ 28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6" h="452">
                  <a:moveTo>
                    <a:pt x="423" y="28"/>
                  </a:moveTo>
                  <a:cubicBezTo>
                    <a:pt x="395" y="0"/>
                    <a:pt x="349" y="0"/>
                    <a:pt x="324" y="28"/>
                  </a:cubicBezTo>
                  <a:lnTo>
                    <a:pt x="324" y="28"/>
                  </a:lnTo>
                  <a:lnTo>
                    <a:pt x="225" y="124"/>
                  </a:lnTo>
                  <a:lnTo>
                    <a:pt x="127" y="28"/>
                  </a:lnTo>
                  <a:cubicBezTo>
                    <a:pt x="98" y="3"/>
                    <a:pt x="53" y="6"/>
                    <a:pt x="28" y="37"/>
                  </a:cubicBezTo>
                  <a:cubicBezTo>
                    <a:pt x="5" y="62"/>
                    <a:pt x="5" y="101"/>
                    <a:pt x="28" y="130"/>
                  </a:cubicBezTo>
                  <a:lnTo>
                    <a:pt x="127" y="228"/>
                  </a:lnTo>
                  <a:lnTo>
                    <a:pt x="28" y="322"/>
                  </a:lnTo>
                  <a:cubicBezTo>
                    <a:pt x="0" y="350"/>
                    <a:pt x="0" y="395"/>
                    <a:pt x="28" y="423"/>
                  </a:cubicBezTo>
                  <a:cubicBezTo>
                    <a:pt x="56" y="451"/>
                    <a:pt x="101" y="451"/>
                    <a:pt x="129" y="423"/>
                  </a:cubicBezTo>
                  <a:lnTo>
                    <a:pt x="228" y="324"/>
                  </a:lnTo>
                  <a:lnTo>
                    <a:pt x="324" y="423"/>
                  </a:lnTo>
                  <a:cubicBezTo>
                    <a:pt x="352" y="451"/>
                    <a:pt x="398" y="451"/>
                    <a:pt x="426" y="423"/>
                  </a:cubicBezTo>
                  <a:cubicBezTo>
                    <a:pt x="455" y="395"/>
                    <a:pt x="454" y="350"/>
                    <a:pt x="426" y="322"/>
                  </a:cubicBezTo>
                  <a:lnTo>
                    <a:pt x="324" y="226"/>
                  </a:lnTo>
                  <a:lnTo>
                    <a:pt x="423" y="127"/>
                  </a:lnTo>
                  <a:cubicBezTo>
                    <a:pt x="451" y="99"/>
                    <a:pt x="451" y="56"/>
                    <a:pt x="423" y="2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12" name="TextBox 11">
            <a:extLst>
              <a:ext uri="{FF2B5EF4-FFF2-40B4-BE49-F238E27FC236}">
                <a16:creationId xmlns:a16="http://schemas.microsoft.com/office/drawing/2014/main" id="{F8B44FF3-28AB-10D7-B1C4-E339265AAF9B}"/>
              </a:ext>
            </a:extLst>
          </p:cNvPr>
          <p:cNvSpPr txBox="1"/>
          <p:nvPr/>
        </p:nvSpPr>
        <p:spPr>
          <a:xfrm>
            <a:off x="3261391" y="2485152"/>
            <a:ext cx="8046632" cy="1887696"/>
          </a:xfrm>
          <a:prstGeom prst="rect">
            <a:avLst/>
          </a:prstGeom>
          <a:noFill/>
        </p:spPr>
        <p:txBody>
          <a:bodyPr wrap="square" rtlCol="0">
            <a:spAutoFit/>
          </a:bodyPr>
          <a:lstStyle/>
          <a:p>
            <a:pPr algn="l">
              <a:lnSpc>
                <a:spcPct val="100000"/>
              </a:lnSpc>
              <a:spcAft>
                <a:spcPts val="2000"/>
              </a:spcAft>
            </a:pPr>
            <a:r>
              <a:rPr lang="en-US" sz="2000" b="0" i="0" dirty="0">
                <a:solidFill>
                  <a:schemeClr val="tx1"/>
                </a:solidFill>
                <a:latin typeface="Oracle Sans Tab" panose="020B0503020204020204" pitchFamily="34" charset="0"/>
                <a:cs typeface="Oracle Sans Tab" panose="020B0503020204020204" pitchFamily="34" charset="0"/>
              </a:rPr>
              <a:t>Any master slides that appear after this end slide have been accidentally imported from other slide decks and </a:t>
            </a:r>
            <a:br>
              <a:rPr lang="en-US" sz="2000" b="0" i="0" dirty="0">
                <a:solidFill>
                  <a:schemeClr val="tx1"/>
                </a:solidFill>
                <a:latin typeface="Oracle Sans Tab" panose="020B0503020204020204" pitchFamily="34" charset="0"/>
                <a:cs typeface="Oracle Sans Tab" panose="020B0503020204020204" pitchFamily="34" charset="0"/>
              </a:rPr>
            </a:br>
            <a:r>
              <a:rPr lang="en-US" sz="2000" b="0" i="0" dirty="0">
                <a:solidFill>
                  <a:schemeClr val="tx1"/>
                </a:solidFill>
                <a:latin typeface="Oracle Sans Tab" panose="020B0503020204020204" pitchFamily="34" charset="0"/>
                <a:cs typeface="Oracle Sans Tab" panose="020B0503020204020204" pitchFamily="34" charset="0"/>
              </a:rPr>
              <a:t>may not match the style of this template.</a:t>
            </a:r>
          </a:p>
          <a:p>
            <a:pPr algn="l">
              <a:lnSpc>
                <a:spcPct val="100000"/>
              </a:lnSpc>
              <a:spcAft>
                <a:spcPts val="2000"/>
              </a:spcAft>
            </a:pPr>
            <a:r>
              <a:rPr lang="en-US" sz="2000" b="0" i="0" dirty="0">
                <a:solidFill>
                  <a:schemeClr val="tx1"/>
                </a:solidFill>
                <a:latin typeface="Oracle Sans Tab" panose="020B0503020204020204" pitchFamily="34" charset="0"/>
                <a:cs typeface="Oracle Sans Tab" panose="020B0503020204020204" pitchFamily="34" charset="0"/>
              </a:rPr>
              <a:t>Please locate slides that are referencing these imported slide layouts and reselect/apply a layout from the master slide options above.</a:t>
            </a:r>
          </a:p>
        </p:txBody>
      </p:sp>
      <p:grpSp>
        <p:nvGrpSpPr>
          <p:cNvPr id="2" name="Group 4" descr="An image of a hand with an X on it indicating stop">
            <a:extLst>
              <a:ext uri="{FF2B5EF4-FFF2-40B4-BE49-F238E27FC236}">
                <a16:creationId xmlns:a16="http://schemas.microsoft.com/office/drawing/2014/main" id="{5EADA18E-1244-9D3C-B0DB-DCE8EFED7EB2}"/>
              </a:ext>
            </a:extLst>
          </p:cNvPr>
          <p:cNvGrpSpPr>
            <a:grpSpLocks noChangeAspect="1"/>
          </p:cNvGrpSpPr>
          <p:nvPr userDrawn="1"/>
        </p:nvGrpSpPr>
        <p:grpSpPr bwMode="auto">
          <a:xfrm>
            <a:off x="1706928" y="2759469"/>
            <a:ext cx="1112546" cy="1096345"/>
            <a:chOff x="1040" y="1809"/>
            <a:chExt cx="618" cy="609"/>
          </a:xfrm>
          <a:solidFill>
            <a:schemeClr val="tx1"/>
          </a:solidFill>
        </p:grpSpPr>
        <p:sp>
          <p:nvSpPr>
            <p:cNvPr id="3" name="Freeform 5">
              <a:extLst>
                <a:ext uri="{FF2B5EF4-FFF2-40B4-BE49-F238E27FC236}">
                  <a16:creationId xmlns:a16="http://schemas.microsoft.com/office/drawing/2014/main" id="{5379A024-9382-B190-4961-17CE0B7F9D2D}"/>
                </a:ext>
              </a:extLst>
            </p:cNvPr>
            <p:cNvSpPr>
              <a:spLocks noChangeArrowheads="1"/>
            </p:cNvSpPr>
            <p:nvPr/>
          </p:nvSpPr>
          <p:spPr bwMode="auto">
            <a:xfrm>
              <a:off x="1035" y="2123"/>
              <a:ext cx="358" cy="292"/>
            </a:xfrm>
            <a:custGeom>
              <a:avLst/>
              <a:gdLst>
                <a:gd name="T0" fmla="*/ 88 w 1583"/>
                <a:gd name="T1" fmla="*/ 402 h 1292"/>
                <a:gd name="T2" fmla="*/ 167 w 1583"/>
                <a:gd name="T3" fmla="*/ 464 h 1292"/>
                <a:gd name="T4" fmla="*/ 215 w 1583"/>
                <a:gd name="T5" fmla="*/ 521 h 1292"/>
                <a:gd name="T6" fmla="*/ 412 w 1583"/>
                <a:gd name="T7" fmla="*/ 856 h 1292"/>
                <a:gd name="T8" fmla="*/ 1174 w 1583"/>
                <a:gd name="T9" fmla="*/ 1291 h 1292"/>
                <a:gd name="T10" fmla="*/ 1511 w 1583"/>
                <a:gd name="T11" fmla="*/ 1291 h 1292"/>
                <a:gd name="T12" fmla="*/ 1582 w 1583"/>
                <a:gd name="T13" fmla="*/ 1220 h 1292"/>
                <a:gd name="T14" fmla="*/ 1511 w 1583"/>
                <a:gd name="T15" fmla="*/ 1150 h 1292"/>
                <a:gd name="T16" fmla="*/ 1174 w 1583"/>
                <a:gd name="T17" fmla="*/ 1150 h 1292"/>
                <a:gd name="T18" fmla="*/ 534 w 1583"/>
                <a:gd name="T19" fmla="*/ 783 h 1292"/>
                <a:gd name="T20" fmla="*/ 336 w 1583"/>
                <a:gd name="T21" fmla="*/ 447 h 1292"/>
                <a:gd name="T22" fmla="*/ 252 w 1583"/>
                <a:gd name="T23" fmla="*/ 351 h 1292"/>
                <a:gd name="T24" fmla="*/ 173 w 1583"/>
                <a:gd name="T25" fmla="*/ 290 h 1292"/>
                <a:gd name="T26" fmla="*/ 167 w 1583"/>
                <a:gd name="T27" fmla="*/ 234 h 1292"/>
                <a:gd name="T28" fmla="*/ 167 w 1583"/>
                <a:gd name="T29" fmla="*/ 231 h 1292"/>
                <a:gd name="T30" fmla="*/ 421 w 1583"/>
                <a:gd name="T31" fmla="*/ 214 h 1292"/>
                <a:gd name="T32" fmla="*/ 426 w 1583"/>
                <a:gd name="T33" fmla="*/ 220 h 1292"/>
                <a:gd name="T34" fmla="*/ 785 w 1583"/>
                <a:gd name="T35" fmla="*/ 614 h 1292"/>
                <a:gd name="T36" fmla="*/ 883 w 1583"/>
                <a:gd name="T37" fmla="*/ 614 h 1292"/>
                <a:gd name="T38" fmla="*/ 889 w 1583"/>
                <a:gd name="T39" fmla="*/ 518 h 1292"/>
                <a:gd name="T40" fmla="*/ 528 w 1583"/>
                <a:gd name="T41" fmla="*/ 124 h 1292"/>
                <a:gd name="T42" fmla="*/ 525 w 1583"/>
                <a:gd name="T43" fmla="*/ 121 h 1292"/>
                <a:gd name="T44" fmla="*/ 74 w 1583"/>
                <a:gd name="T45" fmla="*/ 132 h 1292"/>
                <a:gd name="T46" fmla="*/ 65 w 1583"/>
                <a:gd name="T47" fmla="*/ 141 h 1292"/>
                <a:gd name="T48" fmla="*/ 85 w 1583"/>
                <a:gd name="T49" fmla="*/ 397 h 1292"/>
                <a:gd name="T50" fmla="*/ 88 w 1583"/>
                <a:gd name="T51" fmla="*/ 402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83" h="1292">
                  <a:moveTo>
                    <a:pt x="88" y="402"/>
                  </a:moveTo>
                  <a:lnTo>
                    <a:pt x="167" y="464"/>
                  </a:lnTo>
                  <a:cubicBezTo>
                    <a:pt x="187" y="481"/>
                    <a:pt x="204" y="498"/>
                    <a:pt x="215" y="521"/>
                  </a:cubicBezTo>
                  <a:lnTo>
                    <a:pt x="412" y="856"/>
                  </a:lnTo>
                  <a:cubicBezTo>
                    <a:pt x="570" y="1127"/>
                    <a:pt x="861" y="1291"/>
                    <a:pt x="1174" y="1291"/>
                  </a:cubicBezTo>
                  <a:lnTo>
                    <a:pt x="1511" y="1291"/>
                  </a:lnTo>
                  <a:cubicBezTo>
                    <a:pt x="1551" y="1291"/>
                    <a:pt x="1582" y="1260"/>
                    <a:pt x="1582" y="1220"/>
                  </a:cubicBezTo>
                  <a:cubicBezTo>
                    <a:pt x="1582" y="1181"/>
                    <a:pt x="1551" y="1150"/>
                    <a:pt x="1511" y="1150"/>
                  </a:cubicBezTo>
                  <a:lnTo>
                    <a:pt x="1174" y="1150"/>
                  </a:lnTo>
                  <a:cubicBezTo>
                    <a:pt x="912" y="1150"/>
                    <a:pt x="666" y="1009"/>
                    <a:pt x="534" y="783"/>
                  </a:cubicBezTo>
                  <a:lnTo>
                    <a:pt x="336" y="447"/>
                  </a:lnTo>
                  <a:cubicBezTo>
                    <a:pt x="314" y="411"/>
                    <a:pt x="285" y="380"/>
                    <a:pt x="252" y="351"/>
                  </a:cubicBezTo>
                  <a:lnTo>
                    <a:pt x="173" y="290"/>
                  </a:lnTo>
                  <a:cubicBezTo>
                    <a:pt x="156" y="276"/>
                    <a:pt x="153" y="251"/>
                    <a:pt x="167" y="234"/>
                  </a:cubicBezTo>
                  <a:cubicBezTo>
                    <a:pt x="167" y="234"/>
                    <a:pt x="167" y="234"/>
                    <a:pt x="167" y="231"/>
                  </a:cubicBezTo>
                  <a:cubicBezTo>
                    <a:pt x="232" y="158"/>
                    <a:pt x="345" y="149"/>
                    <a:pt x="421" y="214"/>
                  </a:cubicBezTo>
                  <a:cubicBezTo>
                    <a:pt x="424" y="217"/>
                    <a:pt x="424" y="217"/>
                    <a:pt x="426" y="220"/>
                  </a:cubicBezTo>
                  <a:lnTo>
                    <a:pt x="785" y="614"/>
                  </a:lnTo>
                  <a:cubicBezTo>
                    <a:pt x="813" y="642"/>
                    <a:pt x="855" y="642"/>
                    <a:pt x="883" y="614"/>
                  </a:cubicBezTo>
                  <a:cubicBezTo>
                    <a:pt x="909" y="588"/>
                    <a:pt x="912" y="546"/>
                    <a:pt x="889" y="518"/>
                  </a:cubicBezTo>
                  <a:lnTo>
                    <a:pt x="528" y="124"/>
                  </a:lnTo>
                  <a:lnTo>
                    <a:pt x="525" y="121"/>
                  </a:lnTo>
                  <a:cubicBezTo>
                    <a:pt x="398" y="0"/>
                    <a:pt x="195" y="3"/>
                    <a:pt x="74" y="132"/>
                  </a:cubicBezTo>
                  <a:cubicBezTo>
                    <a:pt x="71" y="135"/>
                    <a:pt x="68" y="138"/>
                    <a:pt x="65" y="141"/>
                  </a:cubicBezTo>
                  <a:cubicBezTo>
                    <a:pt x="0" y="217"/>
                    <a:pt x="9" y="332"/>
                    <a:pt x="85" y="397"/>
                  </a:cubicBezTo>
                  <a:cubicBezTo>
                    <a:pt x="82" y="397"/>
                    <a:pt x="85" y="399"/>
                    <a:pt x="88" y="40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4" name="Freeform 6">
              <a:extLst>
                <a:ext uri="{FF2B5EF4-FFF2-40B4-BE49-F238E27FC236}">
                  <a16:creationId xmlns:a16="http://schemas.microsoft.com/office/drawing/2014/main" id="{A2F472B3-9FFA-5675-C00A-3193A15924D6}"/>
                </a:ext>
              </a:extLst>
            </p:cNvPr>
            <p:cNvSpPr>
              <a:spLocks noChangeArrowheads="1"/>
            </p:cNvSpPr>
            <p:nvPr/>
          </p:nvSpPr>
          <p:spPr bwMode="auto">
            <a:xfrm>
              <a:off x="1196" y="1808"/>
              <a:ext cx="347" cy="361"/>
            </a:xfrm>
            <a:custGeom>
              <a:avLst/>
              <a:gdLst>
                <a:gd name="T0" fmla="*/ 958 w 1534"/>
                <a:gd name="T1" fmla="*/ 222 h 1595"/>
                <a:gd name="T2" fmla="*/ 853 w 1534"/>
                <a:gd name="T3" fmla="*/ 245 h 1595"/>
                <a:gd name="T4" fmla="*/ 598 w 1534"/>
                <a:gd name="T5" fmla="*/ 5 h 1595"/>
                <a:gd name="T6" fmla="*/ 358 w 1534"/>
                <a:gd name="T7" fmla="*/ 231 h 1595"/>
                <a:gd name="T8" fmla="*/ 25 w 1534"/>
                <a:gd name="T9" fmla="*/ 341 h 1595"/>
                <a:gd name="T10" fmla="*/ 0 w 1534"/>
                <a:gd name="T11" fmla="*/ 454 h 1595"/>
                <a:gd name="T12" fmla="*/ 0 w 1534"/>
                <a:gd name="T13" fmla="*/ 1523 h 1595"/>
                <a:gd name="T14" fmla="*/ 70 w 1534"/>
                <a:gd name="T15" fmla="*/ 1594 h 1595"/>
                <a:gd name="T16" fmla="*/ 141 w 1534"/>
                <a:gd name="T17" fmla="*/ 1523 h 1595"/>
                <a:gd name="T18" fmla="*/ 141 w 1534"/>
                <a:gd name="T19" fmla="*/ 457 h 1595"/>
                <a:gd name="T20" fmla="*/ 248 w 1534"/>
                <a:gd name="T21" fmla="*/ 349 h 1595"/>
                <a:gd name="T22" fmla="*/ 355 w 1534"/>
                <a:gd name="T23" fmla="*/ 457 h 1595"/>
                <a:gd name="T24" fmla="*/ 355 w 1534"/>
                <a:gd name="T25" fmla="*/ 457 h 1595"/>
                <a:gd name="T26" fmla="*/ 355 w 1534"/>
                <a:gd name="T27" fmla="*/ 1227 h 1595"/>
                <a:gd name="T28" fmla="*/ 425 w 1534"/>
                <a:gd name="T29" fmla="*/ 1297 h 1595"/>
                <a:gd name="T30" fmla="*/ 496 w 1534"/>
                <a:gd name="T31" fmla="*/ 1227 h 1595"/>
                <a:gd name="T32" fmla="*/ 496 w 1534"/>
                <a:gd name="T33" fmla="*/ 259 h 1595"/>
                <a:gd name="T34" fmla="*/ 603 w 1534"/>
                <a:gd name="T35" fmla="*/ 152 h 1595"/>
                <a:gd name="T36" fmla="*/ 709 w 1534"/>
                <a:gd name="T37" fmla="*/ 259 h 1595"/>
                <a:gd name="T38" fmla="*/ 709 w 1534"/>
                <a:gd name="T39" fmla="*/ 259 h 1595"/>
                <a:gd name="T40" fmla="*/ 709 w 1534"/>
                <a:gd name="T41" fmla="*/ 1224 h 1595"/>
                <a:gd name="T42" fmla="*/ 780 w 1534"/>
                <a:gd name="T43" fmla="*/ 1295 h 1595"/>
                <a:gd name="T44" fmla="*/ 850 w 1534"/>
                <a:gd name="T45" fmla="*/ 1224 h 1595"/>
                <a:gd name="T46" fmla="*/ 850 w 1534"/>
                <a:gd name="T47" fmla="*/ 468 h 1595"/>
                <a:gd name="T48" fmla="*/ 955 w 1534"/>
                <a:gd name="T49" fmla="*/ 364 h 1595"/>
                <a:gd name="T50" fmla="*/ 1059 w 1534"/>
                <a:gd name="T51" fmla="*/ 468 h 1595"/>
                <a:gd name="T52" fmla="*/ 1059 w 1534"/>
                <a:gd name="T53" fmla="*/ 1241 h 1595"/>
                <a:gd name="T54" fmla="*/ 1130 w 1534"/>
                <a:gd name="T55" fmla="*/ 1312 h 1595"/>
                <a:gd name="T56" fmla="*/ 1200 w 1534"/>
                <a:gd name="T57" fmla="*/ 1241 h 1595"/>
                <a:gd name="T58" fmla="*/ 1200 w 1534"/>
                <a:gd name="T59" fmla="*/ 694 h 1595"/>
                <a:gd name="T60" fmla="*/ 1296 w 1534"/>
                <a:gd name="T61" fmla="*/ 598 h 1595"/>
                <a:gd name="T62" fmla="*/ 1392 w 1534"/>
                <a:gd name="T63" fmla="*/ 694 h 1595"/>
                <a:gd name="T64" fmla="*/ 1392 w 1534"/>
                <a:gd name="T65" fmla="*/ 1328 h 1595"/>
                <a:gd name="T66" fmla="*/ 1463 w 1534"/>
                <a:gd name="T67" fmla="*/ 1399 h 1595"/>
                <a:gd name="T68" fmla="*/ 1533 w 1534"/>
                <a:gd name="T69" fmla="*/ 1328 h 1595"/>
                <a:gd name="T70" fmla="*/ 1533 w 1534"/>
                <a:gd name="T71" fmla="*/ 694 h 1595"/>
                <a:gd name="T72" fmla="*/ 1296 w 1534"/>
                <a:gd name="T73" fmla="*/ 459 h 1595"/>
                <a:gd name="T74" fmla="*/ 1203 w 1534"/>
                <a:gd name="T75" fmla="*/ 479 h 1595"/>
                <a:gd name="T76" fmla="*/ 1203 w 1534"/>
                <a:gd name="T77" fmla="*/ 468 h 1595"/>
                <a:gd name="T78" fmla="*/ 958 w 1534"/>
                <a:gd name="T79" fmla="*/ 222 h 1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4" h="1595">
                  <a:moveTo>
                    <a:pt x="958" y="222"/>
                  </a:moveTo>
                  <a:cubicBezTo>
                    <a:pt x="921" y="222"/>
                    <a:pt x="887" y="231"/>
                    <a:pt x="853" y="245"/>
                  </a:cubicBezTo>
                  <a:cubicBezTo>
                    <a:pt x="848" y="107"/>
                    <a:pt x="735" y="0"/>
                    <a:pt x="598" y="5"/>
                  </a:cubicBezTo>
                  <a:cubicBezTo>
                    <a:pt x="473" y="11"/>
                    <a:pt x="369" y="107"/>
                    <a:pt x="358" y="231"/>
                  </a:cubicBezTo>
                  <a:cubicBezTo>
                    <a:pt x="236" y="169"/>
                    <a:pt x="87" y="220"/>
                    <a:pt x="25" y="341"/>
                  </a:cubicBezTo>
                  <a:cubicBezTo>
                    <a:pt x="8" y="375"/>
                    <a:pt x="0" y="414"/>
                    <a:pt x="0" y="454"/>
                  </a:cubicBezTo>
                  <a:lnTo>
                    <a:pt x="0" y="1523"/>
                  </a:lnTo>
                  <a:cubicBezTo>
                    <a:pt x="0" y="1563"/>
                    <a:pt x="30" y="1594"/>
                    <a:pt x="70" y="1594"/>
                  </a:cubicBezTo>
                  <a:cubicBezTo>
                    <a:pt x="109" y="1594"/>
                    <a:pt x="141" y="1563"/>
                    <a:pt x="141" y="1523"/>
                  </a:cubicBezTo>
                  <a:lnTo>
                    <a:pt x="141" y="457"/>
                  </a:lnTo>
                  <a:cubicBezTo>
                    <a:pt x="141" y="397"/>
                    <a:pt x="189" y="349"/>
                    <a:pt x="248" y="349"/>
                  </a:cubicBezTo>
                  <a:cubicBezTo>
                    <a:pt x="307" y="349"/>
                    <a:pt x="355" y="397"/>
                    <a:pt x="355" y="457"/>
                  </a:cubicBezTo>
                  <a:lnTo>
                    <a:pt x="355" y="457"/>
                  </a:lnTo>
                  <a:lnTo>
                    <a:pt x="355" y="1227"/>
                  </a:lnTo>
                  <a:cubicBezTo>
                    <a:pt x="355" y="1266"/>
                    <a:pt x="385" y="1297"/>
                    <a:pt x="425" y="1297"/>
                  </a:cubicBezTo>
                  <a:cubicBezTo>
                    <a:pt x="464" y="1297"/>
                    <a:pt x="496" y="1266"/>
                    <a:pt x="496" y="1227"/>
                  </a:cubicBezTo>
                  <a:lnTo>
                    <a:pt x="496" y="259"/>
                  </a:lnTo>
                  <a:cubicBezTo>
                    <a:pt x="496" y="200"/>
                    <a:pt x="544" y="152"/>
                    <a:pt x="603" y="152"/>
                  </a:cubicBezTo>
                  <a:cubicBezTo>
                    <a:pt x="662" y="152"/>
                    <a:pt x="709" y="200"/>
                    <a:pt x="709" y="259"/>
                  </a:cubicBezTo>
                  <a:lnTo>
                    <a:pt x="709" y="259"/>
                  </a:lnTo>
                  <a:lnTo>
                    <a:pt x="709" y="1224"/>
                  </a:lnTo>
                  <a:cubicBezTo>
                    <a:pt x="709" y="1264"/>
                    <a:pt x="741" y="1295"/>
                    <a:pt x="780" y="1295"/>
                  </a:cubicBezTo>
                  <a:cubicBezTo>
                    <a:pt x="820" y="1295"/>
                    <a:pt x="850" y="1264"/>
                    <a:pt x="850" y="1224"/>
                  </a:cubicBezTo>
                  <a:lnTo>
                    <a:pt x="850" y="468"/>
                  </a:lnTo>
                  <a:cubicBezTo>
                    <a:pt x="850" y="411"/>
                    <a:pt x="896" y="364"/>
                    <a:pt x="955" y="364"/>
                  </a:cubicBezTo>
                  <a:cubicBezTo>
                    <a:pt x="1011" y="364"/>
                    <a:pt x="1059" y="409"/>
                    <a:pt x="1059" y="468"/>
                  </a:cubicBezTo>
                  <a:lnTo>
                    <a:pt x="1059" y="1241"/>
                  </a:lnTo>
                  <a:cubicBezTo>
                    <a:pt x="1059" y="1280"/>
                    <a:pt x="1091" y="1312"/>
                    <a:pt x="1130" y="1312"/>
                  </a:cubicBezTo>
                  <a:cubicBezTo>
                    <a:pt x="1170" y="1312"/>
                    <a:pt x="1200" y="1280"/>
                    <a:pt x="1200" y="1241"/>
                  </a:cubicBezTo>
                  <a:lnTo>
                    <a:pt x="1200" y="694"/>
                  </a:lnTo>
                  <a:cubicBezTo>
                    <a:pt x="1200" y="640"/>
                    <a:pt x="1242" y="598"/>
                    <a:pt x="1296" y="598"/>
                  </a:cubicBezTo>
                  <a:cubicBezTo>
                    <a:pt x="1350" y="598"/>
                    <a:pt x="1392" y="640"/>
                    <a:pt x="1392" y="694"/>
                  </a:cubicBezTo>
                  <a:lnTo>
                    <a:pt x="1392" y="1328"/>
                  </a:lnTo>
                  <a:cubicBezTo>
                    <a:pt x="1392" y="1368"/>
                    <a:pt x="1424" y="1399"/>
                    <a:pt x="1463" y="1399"/>
                  </a:cubicBezTo>
                  <a:cubicBezTo>
                    <a:pt x="1503" y="1399"/>
                    <a:pt x="1533" y="1368"/>
                    <a:pt x="1533" y="1328"/>
                  </a:cubicBezTo>
                  <a:lnTo>
                    <a:pt x="1533" y="694"/>
                  </a:lnTo>
                  <a:cubicBezTo>
                    <a:pt x="1533" y="564"/>
                    <a:pt x="1426" y="457"/>
                    <a:pt x="1296" y="459"/>
                  </a:cubicBezTo>
                  <a:cubicBezTo>
                    <a:pt x="1265" y="459"/>
                    <a:pt x="1231" y="465"/>
                    <a:pt x="1203" y="479"/>
                  </a:cubicBezTo>
                  <a:lnTo>
                    <a:pt x="1203" y="468"/>
                  </a:lnTo>
                  <a:cubicBezTo>
                    <a:pt x="1200" y="332"/>
                    <a:pt x="1093" y="225"/>
                    <a:pt x="958" y="22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5" name="Freeform 7">
              <a:extLst>
                <a:ext uri="{FF2B5EF4-FFF2-40B4-BE49-F238E27FC236}">
                  <a16:creationId xmlns:a16="http://schemas.microsoft.com/office/drawing/2014/main" id="{EE29B184-62A6-C5E8-1AEA-7D3B5D389DB7}"/>
                </a:ext>
              </a:extLst>
            </p:cNvPr>
            <p:cNvSpPr>
              <a:spLocks noChangeArrowheads="1"/>
            </p:cNvSpPr>
            <p:nvPr/>
          </p:nvSpPr>
          <p:spPr bwMode="auto">
            <a:xfrm>
              <a:off x="1244" y="2175"/>
              <a:ext cx="130" cy="103"/>
            </a:xfrm>
            <a:custGeom>
              <a:avLst/>
              <a:gdLst>
                <a:gd name="T0" fmla="*/ 138 w 578"/>
                <a:gd name="T1" fmla="*/ 0 h 460"/>
                <a:gd name="T2" fmla="*/ 135 w 578"/>
                <a:gd name="T3" fmla="*/ 0 h 460"/>
                <a:gd name="T4" fmla="*/ 71 w 578"/>
                <a:gd name="T5" fmla="*/ 0 h 460"/>
                <a:gd name="T6" fmla="*/ 0 w 578"/>
                <a:gd name="T7" fmla="*/ 71 h 460"/>
                <a:gd name="T8" fmla="*/ 71 w 578"/>
                <a:gd name="T9" fmla="*/ 140 h 460"/>
                <a:gd name="T10" fmla="*/ 135 w 578"/>
                <a:gd name="T11" fmla="*/ 140 h 460"/>
                <a:gd name="T12" fmla="*/ 138 w 578"/>
                <a:gd name="T13" fmla="*/ 140 h 460"/>
                <a:gd name="T14" fmla="*/ 434 w 578"/>
                <a:gd name="T15" fmla="*/ 394 h 460"/>
                <a:gd name="T16" fmla="*/ 512 w 578"/>
                <a:gd name="T17" fmla="*/ 456 h 460"/>
                <a:gd name="T18" fmla="*/ 575 w 578"/>
                <a:gd name="T19" fmla="*/ 377 h 460"/>
                <a:gd name="T20" fmla="*/ 575 w 578"/>
                <a:gd name="T21" fmla="*/ 374 h 460"/>
                <a:gd name="T22" fmla="*/ 138 w 578"/>
                <a:gd name="T23"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460">
                  <a:moveTo>
                    <a:pt x="138" y="0"/>
                  </a:moveTo>
                  <a:lnTo>
                    <a:pt x="135" y="0"/>
                  </a:lnTo>
                  <a:lnTo>
                    <a:pt x="71" y="0"/>
                  </a:lnTo>
                  <a:cubicBezTo>
                    <a:pt x="31" y="0"/>
                    <a:pt x="0" y="31"/>
                    <a:pt x="0" y="71"/>
                  </a:cubicBezTo>
                  <a:cubicBezTo>
                    <a:pt x="0" y="110"/>
                    <a:pt x="31" y="140"/>
                    <a:pt x="71" y="140"/>
                  </a:cubicBezTo>
                  <a:lnTo>
                    <a:pt x="135" y="140"/>
                  </a:lnTo>
                  <a:lnTo>
                    <a:pt x="138" y="140"/>
                  </a:lnTo>
                  <a:cubicBezTo>
                    <a:pt x="285" y="140"/>
                    <a:pt x="412" y="248"/>
                    <a:pt x="434" y="394"/>
                  </a:cubicBezTo>
                  <a:cubicBezTo>
                    <a:pt x="440" y="434"/>
                    <a:pt x="473" y="459"/>
                    <a:pt x="512" y="456"/>
                  </a:cubicBezTo>
                  <a:cubicBezTo>
                    <a:pt x="552" y="451"/>
                    <a:pt x="577" y="417"/>
                    <a:pt x="575" y="377"/>
                  </a:cubicBezTo>
                  <a:lnTo>
                    <a:pt x="575" y="374"/>
                  </a:lnTo>
                  <a:cubicBezTo>
                    <a:pt x="538" y="157"/>
                    <a:pt x="355" y="0"/>
                    <a:pt x="13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3" name="Freeform 8">
              <a:extLst>
                <a:ext uri="{FF2B5EF4-FFF2-40B4-BE49-F238E27FC236}">
                  <a16:creationId xmlns:a16="http://schemas.microsoft.com/office/drawing/2014/main" id="{4E8546D2-44A9-FC3F-F084-1454E9A2BFE2}"/>
                </a:ext>
              </a:extLst>
            </p:cNvPr>
            <p:cNvSpPr>
              <a:spLocks noChangeArrowheads="1"/>
            </p:cNvSpPr>
            <p:nvPr/>
          </p:nvSpPr>
          <p:spPr bwMode="auto">
            <a:xfrm>
              <a:off x="1396" y="2157"/>
              <a:ext cx="276" cy="276"/>
            </a:xfrm>
            <a:custGeom>
              <a:avLst/>
              <a:gdLst>
                <a:gd name="T0" fmla="*/ 582 w 1220"/>
                <a:gd name="T1" fmla="*/ 0 h 1220"/>
                <a:gd name="T2" fmla="*/ 0 w 1220"/>
                <a:gd name="T3" fmla="*/ 580 h 1220"/>
                <a:gd name="T4" fmla="*/ 170 w 1220"/>
                <a:gd name="T5" fmla="*/ 990 h 1220"/>
                <a:gd name="T6" fmla="*/ 170 w 1220"/>
                <a:gd name="T7" fmla="*/ 990 h 1220"/>
                <a:gd name="T8" fmla="*/ 991 w 1220"/>
                <a:gd name="T9" fmla="*/ 990 h 1220"/>
                <a:gd name="T10" fmla="*/ 991 w 1220"/>
                <a:gd name="T11" fmla="*/ 170 h 1220"/>
                <a:gd name="T12" fmla="*/ 582 w 1220"/>
                <a:gd name="T13" fmla="*/ 0 h 1220"/>
                <a:gd name="T14" fmla="*/ 892 w 1220"/>
                <a:gd name="T15" fmla="*/ 891 h 1220"/>
                <a:gd name="T16" fmla="*/ 271 w 1220"/>
                <a:gd name="T17" fmla="*/ 891 h 1220"/>
                <a:gd name="T18" fmla="*/ 271 w 1220"/>
                <a:gd name="T19" fmla="*/ 891 h 1220"/>
                <a:gd name="T20" fmla="*/ 271 w 1220"/>
                <a:gd name="T21" fmla="*/ 891 h 1220"/>
                <a:gd name="T22" fmla="*/ 271 w 1220"/>
                <a:gd name="T23" fmla="*/ 267 h 1220"/>
                <a:gd name="T24" fmla="*/ 895 w 1220"/>
                <a:gd name="T25" fmla="*/ 267 h 1220"/>
                <a:gd name="T26" fmla="*/ 892 w 1220"/>
                <a:gd name="T27" fmla="*/ 891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20" h="1220">
                  <a:moveTo>
                    <a:pt x="582" y="0"/>
                  </a:moveTo>
                  <a:cubicBezTo>
                    <a:pt x="260" y="0"/>
                    <a:pt x="0" y="259"/>
                    <a:pt x="0" y="580"/>
                  </a:cubicBezTo>
                  <a:cubicBezTo>
                    <a:pt x="0" y="736"/>
                    <a:pt x="62" y="882"/>
                    <a:pt x="170" y="990"/>
                  </a:cubicBezTo>
                  <a:lnTo>
                    <a:pt x="170" y="990"/>
                  </a:lnTo>
                  <a:cubicBezTo>
                    <a:pt x="395" y="1215"/>
                    <a:pt x="766" y="1219"/>
                    <a:pt x="991" y="990"/>
                  </a:cubicBezTo>
                  <a:cubicBezTo>
                    <a:pt x="1217" y="762"/>
                    <a:pt x="1219" y="394"/>
                    <a:pt x="991" y="170"/>
                  </a:cubicBezTo>
                  <a:cubicBezTo>
                    <a:pt x="883" y="59"/>
                    <a:pt x="737" y="0"/>
                    <a:pt x="582" y="0"/>
                  </a:cubicBezTo>
                  <a:close/>
                  <a:moveTo>
                    <a:pt x="892" y="891"/>
                  </a:moveTo>
                  <a:cubicBezTo>
                    <a:pt x="720" y="1063"/>
                    <a:pt x="440" y="1063"/>
                    <a:pt x="271" y="891"/>
                  </a:cubicBezTo>
                  <a:lnTo>
                    <a:pt x="271" y="891"/>
                  </a:lnTo>
                  <a:lnTo>
                    <a:pt x="271" y="891"/>
                  </a:lnTo>
                  <a:cubicBezTo>
                    <a:pt x="99" y="719"/>
                    <a:pt x="99" y="439"/>
                    <a:pt x="271" y="267"/>
                  </a:cubicBezTo>
                  <a:cubicBezTo>
                    <a:pt x="443" y="96"/>
                    <a:pt x="723" y="96"/>
                    <a:pt x="895" y="267"/>
                  </a:cubicBezTo>
                  <a:cubicBezTo>
                    <a:pt x="1064" y="439"/>
                    <a:pt x="1064" y="719"/>
                    <a:pt x="892" y="89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4" name="Freeform 9">
              <a:extLst>
                <a:ext uri="{FF2B5EF4-FFF2-40B4-BE49-F238E27FC236}">
                  <a16:creationId xmlns:a16="http://schemas.microsoft.com/office/drawing/2014/main" id="{F7753900-8094-0D3A-735B-7126A946FE57}"/>
                </a:ext>
              </a:extLst>
            </p:cNvPr>
            <p:cNvSpPr>
              <a:spLocks noChangeArrowheads="1"/>
            </p:cNvSpPr>
            <p:nvPr/>
          </p:nvSpPr>
          <p:spPr bwMode="auto">
            <a:xfrm>
              <a:off x="1477" y="2236"/>
              <a:ext cx="102" cy="102"/>
            </a:xfrm>
            <a:custGeom>
              <a:avLst/>
              <a:gdLst>
                <a:gd name="T0" fmla="*/ 423 w 456"/>
                <a:gd name="T1" fmla="*/ 28 h 452"/>
                <a:gd name="T2" fmla="*/ 324 w 456"/>
                <a:gd name="T3" fmla="*/ 28 h 452"/>
                <a:gd name="T4" fmla="*/ 324 w 456"/>
                <a:gd name="T5" fmla="*/ 28 h 452"/>
                <a:gd name="T6" fmla="*/ 225 w 456"/>
                <a:gd name="T7" fmla="*/ 124 h 452"/>
                <a:gd name="T8" fmla="*/ 127 w 456"/>
                <a:gd name="T9" fmla="*/ 28 h 452"/>
                <a:gd name="T10" fmla="*/ 28 w 456"/>
                <a:gd name="T11" fmla="*/ 37 h 452"/>
                <a:gd name="T12" fmla="*/ 28 w 456"/>
                <a:gd name="T13" fmla="*/ 130 h 452"/>
                <a:gd name="T14" fmla="*/ 127 w 456"/>
                <a:gd name="T15" fmla="*/ 228 h 452"/>
                <a:gd name="T16" fmla="*/ 28 w 456"/>
                <a:gd name="T17" fmla="*/ 322 h 452"/>
                <a:gd name="T18" fmla="*/ 28 w 456"/>
                <a:gd name="T19" fmla="*/ 423 h 452"/>
                <a:gd name="T20" fmla="*/ 129 w 456"/>
                <a:gd name="T21" fmla="*/ 423 h 452"/>
                <a:gd name="T22" fmla="*/ 228 w 456"/>
                <a:gd name="T23" fmla="*/ 324 h 452"/>
                <a:gd name="T24" fmla="*/ 324 w 456"/>
                <a:gd name="T25" fmla="*/ 423 h 452"/>
                <a:gd name="T26" fmla="*/ 426 w 456"/>
                <a:gd name="T27" fmla="*/ 423 h 452"/>
                <a:gd name="T28" fmla="*/ 426 w 456"/>
                <a:gd name="T29" fmla="*/ 322 h 452"/>
                <a:gd name="T30" fmla="*/ 324 w 456"/>
                <a:gd name="T31" fmla="*/ 226 h 452"/>
                <a:gd name="T32" fmla="*/ 423 w 456"/>
                <a:gd name="T33" fmla="*/ 127 h 452"/>
                <a:gd name="T34" fmla="*/ 423 w 456"/>
                <a:gd name="T35" fmla="*/ 28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6" h="452">
                  <a:moveTo>
                    <a:pt x="423" y="28"/>
                  </a:moveTo>
                  <a:cubicBezTo>
                    <a:pt x="395" y="0"/>
                    <a:pt x="349" y="0"/>
                    <a:pt x="324" y="28"/>
                  </a:cubicBezTo>
                  <a:lnTo>
                    <a:pt x="324" y="28"/>
                  </a:lnTo>
                  <a:lnTo>
                    <a:pt x="225" y="124"/>
                  </a:lnTo>
                  <a:lnTo>
                    <a:pt x="127" y="28"/>
                  </a:lnTo>
                  <a:cubicBezTo>
                    <a:pt x="98" y="3"/>
                    <a:pt x="53" y="6"/>
                    <a:pt x="28" y="37"/>
                  </a:cubicBezTo>
                  <a:cubicBezTo>
                    <a:pt x="5" y="62"/>
                    <a:pt x="5" y="101"/>
                    <a:pt x="28" y="130"/>
                  </a:cubicBezTo>
                  <a:lnTo>
                    <a:pt x="127" y="228"/>
                  </a:lnTo>
                  <a:lnTo>
                    <a:pt x="28" y="322"/>
                  </a:lnTo>
                  <a:cubicBezTo>
                    <a:pt x="0" y="350"/>
                    <a:pt x="0" y="395"/>
                    <a:pt x="28" y="423"/>
                  </a:cubicBezTo>
                  <a:cubicBezTo>
                    <a:pt x="56" y="451"/>
                    <a:pt x="101" y="451"/>
                    <a:pt x="129" y="423"/>
                  </a:cubicBezTo>
                  <a:lnTo>
                    <a:pt x="228" y="324"/>
                  </a:lnTo>
                  <a:lnTo>
                    <a:pt x="324" y="423"/>
                  </a:lnTo>
                  <a:cubicBezTo>
                    <a:pt x="352" y="451"/>
                    <a:pt x="398" y="451"/>
                    <a:pt x="426" y="423"/>
                  </a:cubicBezTo>
                  <a:cubicBezTo>
                    <a:pt x="455" y="395"/>
                    <a:pt x="454" y="350"/>
                    <a:pt x="426" y="322"/>
                  </a:cubicBezTo>
                  <a:lnTo>
                    <a:pt x="324" y="226"/>
                  </a:lnTo>
                  <a:lnTo>
                    <a:pt x="423" y="127"/>
                  </a:lnTo>
                  <a:cubicBezTo>
                    <a:pt x="451" y="99"/>
                    <a:pt x="451" y="56"/>
                    <a:pt x="423" y="2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15" name="TextBox 14">
            <a:extLst>
              <a:ext uri="{FF2B5EF4-FFF2-40B4-BE49-F238E27FC236}">
                <a16:creationId xmlns:a16="http://schemas.microsoft.com/office/drawing/2014/main" id="{5366545D-43BB-44F9-0280-9D7E945D7285}"/>
              </a:ext>
            </a:extLst>
          </p:cNvPr>
          <p:cNvSpPr txBox="1"/>
          <p:nvPr userDrawn="1"/>
        </p:nvSpPr>
        <p:spPr>
          <a:xfrm>
            <a:off x="3261391" y="2485152"/>
            <a:ext cx="8046632" cy="1887696"/>
          </a:xfrm>
          <a:prstGeom prst="rect">
            <a:avLst/>
          </a:prstGeom>
          <a:noFill/>
        </p:spPr>
        <p:txBody>
          <a:bodyPr wrap="square" rtlCol="0">
            <a:spAutoFit/>
          </a:bodyPr>
          <a:lstStyle/>
          <a:p>
            <a:pPr algn="l">
              <a:lnSpc>
                <a:spcPct val="100000"/>
              </a:lnSpc>
              <a:spcAft>
                <a:spcPts val="2000"/>
              </a:spcAft>
            </a:pPr>
            <a:r>
              <a:rPr lang="en-US" sz="2000" b="0" i="0" dirty="0">
                <a:solidFill>
                  <a:schemeClr val="tx1"/>
                </a:solidFill>
                <a:latin typeface="Oracle Sans Tab" panose="020B0503020204020204" pitchFamily="34" charset="0"/>
                <a:cs typeface="Oracle Sans Tab" panose="020B0503020204020204" pitchFamily="34" charset="0"/>
              </a:rPr>
              <a:t>Any master slides that appear after this end slide have been accidentally imported from other slide decks and </a:t>
            </a:r>
            <a:br>
              <a:rPr lang="en-US" sz="2000" b="0" i="0" dirty="0">
                <a:solidFill>
                  <a:schemeClr val="tx1"/>
                </a:solidFill>
                <a:latin typeface="Oracle Sans Tab" panose="020B0503020204020204" pitchFamily="34" charset="0"/>
                <a:cs typeface="Oracle Sans Tab" panose="020B0503020204020204" pitchFamily="34" charset="0"/>
              </a:rPr>
            </a:br>
            <a:r>
              <a:rPr lang="en-US" sz="2000" b="0" i="0" dirty="0">
                <a:solidFill>
                  <a:schemeClr val="tx1"/>
                </a:solidFill>
                <a:latin typeface="Oracle Sans Tab" panose="020B0503020204020204" pitchFamily="34" charset="0"/>
                <a:cs typeface="Oracle Sans Tab" panose="020B0503020204020204" pitchFamily="34" charset="0"/>
              </a:rPr>
              <a:t>may not match the style of this template.</a:t>
            </a:r>
          </a:p>
          <a:p>
            <a:pPr algn="l">
              <a:lnSpc>
                <a:spcPct val="100000"/>
              </a:lnSpc>
              <a:spcAft>
                <a:spcPts val="2000"/>
              </a:spcAft>
            </a:pPr>
            <a:r>
              <a:rPr lang="en-US" sz="2000" b="0" i="0" dirty="0">
                <a:solidFill>
                  <a:schemeClr val="tx1"/>
                </a:solidFill>
                <a:latin typeface="Oracle Sans Tab" panose="020B0503020204020204" pitchFamily="34" charset="0"/>
                <a:cs typeface="Oracle Sans Tab" panose="020B0503020204020204" pitchFamily="34" charset="0"/>
              </a:rPr>
              <a:t>Please locate slides that are referencing these imported slide layouts and reselect/apply a layout from the master slide options above.</a:t>
            </a:r>
          </a:p>
        </p:txBody>
      </p:sp>
    </p:spTree>
    <p:extLst>
      <p:ext uri="{BB962C8B-B14F-4D97-AF65-F5344CB8AC3E}">
        <p14:creationId xmlns:p14="http://schemas.microsoft.com/office/powerpoint/2010/main" val="31211377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cSld name="6_Light - Quote with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39C019C-29FF-C349-AB09-71023D87631E}"/>
              </a:ext>
            </a:extLst>
          </p:cNvPr>
          <p:cNvSpPr>
            <a:spLocks noGrp="1"/>
          </p:cNvSpPr>
          <p:nvPr>
            <p:ph type="pic" sz="quarter" idx="47" hasCustomPrompt="1"/>
          </p:nvPr>
        </p:nvSpPr>
        <p:spPr>
          <a:xfrm>
            <a:off x="1" y="-9524"/>
            <a:ext cx="6096000" cy="2843724"/>
          </a:xfrm>
          <a:noFill/>
        </p:spPr>
        <p:txBody>
          <a:bodyPr tIns="1548000" anchor="ctr"/>
          <a:lstStyle>
            <a:lvl1pPr algn="ctr">
              <a:spcBef>
                <a:spcPts val="600"/>
              </a:spcBef>
              <a:defRPr b="1">
                <a:solidFill>
                  <a:schemeClr val="bg1"/>
                </a:solidFill>
              </a:defRPr>
            </a:lvl1pPr>
          </a:lstStyle>
          <a:p>
            <a:r>
              <a:rPr lang="en-US" dirty="0"/>
              <a:t>Insert image</a:t>
            </a:r>
          </a:p>
        </p:txBody>
      </p:sp>
      <p:sp>
        <p:nvSpPr>
          <p:cNvPr id="18" name="Rectangle 17">
            <a:extLst>
              <a:ext uri="{FF2B5EF4-FFF2-40B4-BE49-F238E27FC236}">
                <a16:creationId xmlns:a16="http://schemas.microsoft.com/office/drawing/2014/main" id="{67F3DD3D-99BC-479C-B31E-4EC23F7F1C29}"/>
              </a:ext>
            </a:extLst>
          </p:cNvPr>
          <p:cNvSpPr/>
          <p:nvPr/>
        </p:nvSpPr>
        <p:spPr>
          <a:xfrm>
            <a:off x="0" y="2834199"/>
            <a:ext cx="6096001" cy="40238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C9517635-042E-DF47-B1B4-E0D8A4D01ED3}"/>
              </a:ext>
            </a:extLst>
          </p:cNvPr>
          <p:cNvSpPr>
            <a:spLocks noGrp="1"/>
          </p:cNvSpPr>
          <p:nvPr>
            <p:ph type="body" sz="quarter" idx="51" hasCustomPrompt="1"/>
          </p:nvPr>
        </p:nvSpPr>
        <p:spPr>
          <a:xfrm>
            <a:off x="487249" y="1634567"/>
            <a:ext cx="5206541" cy="812800"/>
          </a:xfrm>
        </p:spPr>
        <p:txBody>
          <a:bodyPr vert="horz" lIns="0" tIns="0" rIns="0" bIns="0" rtlCol="0" anchor="b">
            <a:noAutofit/>
          </a:bodyPr>
          <a:lstStyle>
            <a:lvl1pPr>
              <a:defRPr lang="en-GB" sz="2400" b="1" baseline="0" dirty="0" smtClean="0">
                <a:solidFill>
                  <a:schemeClr val="bg1"/>
                </a:solidFill>
                <a:latin typeface="Oracle Sans" panose="020B0503020204020204" pitchFamily="34" charset="0"/>
                <a:cs typeface="Oracle Sans" panose="020B0503020204020204" pitchFamily="34" charset="0"/>
              </a:defRPr>
            </a:lvl1pPr>
            <a:lvl2pPr>
              <a:defRPr lang="en-GB" dirty="0" smtClean="0">
                <a:cs typeface="+mn-cs"/>
              </a:defRPr>
            </a:lvl2pPr>
            <a:lvl3pPr>
              <a:defRPr lang="en-GB" sz="1800" dirty="0" smtClean="0">
                <a:latin typeface="+mn-lt"/>
                <a:cs typeface="+mn-cs"/>
              </a:defRPr>
            </a:lvl3pPr>
            <a:lvl4pPr>
              <a:defRPr lang="en-GB" sz="1800" dirty="0" smtClean="0">
                <a:latin typeface="+mn-lt"/>
                <a:cs typeface="+mn-cs"/>
              </a:defRPr>
            </a:lvl4pPr>
            <a:lvl5pPr>
              <a:defRPr lang="en-US" sz="1800" dirty="0">
                <a:latin typeface="+mn-lt"/>
                <a:cs typeface="+mn-cs"/>
              </a:defRPr>
            </a:lvl5pPr>
          </a:lstStyle>
          <a:p>
            <a:pPr lvl="0">
              <a:spcBef>
                <a:spcPts val="1000"/>
              </a:spcBef>
              <a:buFont typeface="Arial" panose="020B0604020202020204" pitchFamily="34" charset="0"/>
            </a:pPr>
            <a:r>
              <a:rPr lang="en-GB" dirty="0"/>
              <a:t>Click to add title</a:t>
            </a:r>
          </a:p>
        </p:txBody>
      </p:sp>
      <p:pic>
        <p:nvPicPr>
          <p:cNvPr id="15" name="OTag">
            <a:extLst>
              <a:ext uri="{FF2B5EF4-FFF2-40B4-BE49-F238E27FC236}">
                <a16:creationId xmlns:a16="http://schemas.microsoft.com/office/drawing/2014/main" id="{D79573CA-7EF3-46CE-91D4-01D1A2F17BEF}"/>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36" name="Text Placeholder 35">
            <a:extLst>
              <a:ext uri="{FF2B5EF4-FFF2-40B4-BE49-F238E27FC236}">
                <a16:creationId xmlns:a16="http://schemas.microsoft.com/office/drawing/2014/main" id="{E3E110B5-A8B5-9C4E-A539-A4FEC3653075}"/>
              </a:ext>
            </a:extLst>
          </p:cNvPr>
          <p:cNvSpPr>
            <a:spLocks noGrp="1"/>
          </p:cNvSpPr>
          <p:nvPr>
            <p:ph type="body" sz="quarter" idx="48"/>
          </p:nvPr>
        </p:nvSpPr>
        <p:spPr>
          <a:xfrm>
            <a:off x="6583680" y="598616"/>
            <a:ext cx="5102352" cy="1545016"/>
          </a:xfrm>
        </p:spPr>
        <p:txBody>
          <a:bodyPr anchor="t"/>
          <a:lstStyle>
            <a:lvl1pPr>
              <a:spcBef>
                <a:spcPts val="0"/>
              </a:spcBef>
              <a:spcAft>
                <a:spcPts val="800"/>
              </a:spcAft>
              <a:defRPr sz="1400" b="1">
                <a:solidFill>
                  <a:schemeClr val="accent1"/>
                </a:solidFill>
              </a:defRPr>
            </a:lvl1pPr>
            <a:lvl2pPr marL="0" indent="0">
              <a:lnSpc>
                <a:spcPct val="110000"/>
              </a:lnSpc>
              <a:spcBef>
                <a:spcPts val="0"/>
              </a:spcBef>
              <a:spcAft>
                <a:spcPts val="600"/>
              </a:spcAft>
              <a:buNone/>
              <a:tabLst/>
              <a:defRPr sz="1150"/>
            </a:lvl2pPr>
          </a:lstStyle>
          <a:p>
            <a:pPr lvl="0"/>
            <a:r>
              <a:rPr lang="en-GB"/>
              <a:t>Click to edit Master text styles</a:t>
            </a:r>
          </a:p>
          <a:p>
            <a:pPr lvl="1"/>
            <a:r>
              <a:rPr lang="en-GB"/>
              <a:t>Second level</a:t>
            </a:r>
          </a:p>
        </p:txBody>
      </p:sp>
      <p:sp>
        <p:nvSpPr>
          <p:cNvPr id="38" name="Text Placeholder 35">
            <a:extLst>
              <a:ext uri="{FF2B5EF4-FFF2-40B4-BE49-F238E27FC236}">
                <a16:creationId xmlns:a16="http://schemas.microsoft.com/office/drawing/2014/main" id="{CE93A7F1-6C11-624A-AC4E-4E03BDAD44C8}"/>
              </a:ext>
            </a:extLst>
          </p:cNvPr>
          <p:cNvSpPr>
            <a:spLocks noGrp="1"/>
          </p:cNvSpPr>
          <p:nvPr>
            <p:ph type="body" sz="quarter" idx="50"/>
          </p:nvPr>
        </p:nvSpPr>
        <p:spPr>
          <a:xfrm>
            <a:off x="6583680" y="4296117"/>
            <a:ext cx="5102352" cy="1545016"/>
          </a:xfrm>
        </p:spPr>
        <p:txBody>
          <a:bodyPr anchor="t"/>
          <a:lstStyle>
            <a:lvl1pPr>
              <a:defRPr lang="en-US" sz="1400" b="1" i="0" kern="1200" dirty="0" smtClean="0">
                <a:solidFill>
                  <a:schemeClr val="accent1"/>
                </a:solidFill>
                <a:latin typeface="+mn-lt"/>
                <a:ea typeface="+mn-ea"/>
                <a:cs typeface="Oracle Sans" panose="020B0503020204020204" pitchFamily="34" charset="0"/>
              </a:defRPr>
            </a:lvl1pPr>
            <a:lvl2pPr marL="9525" indent="-9525">
              <a:lnSpc>
                <a:spcPct val="100000"/>
              </a:lnSpc>
              <a:spcBef>
                <a:spcPts val="800"/>
              </a:spcBef>
              <a:spcAft>
                <a:spcPts val="400"/>
              </a:spcAft>
              <a:buFont typeface="Arial" panose="020B0604020202020204" pitchFamily="34" charset="0"/>
              <a:buChar char="•"/>
              <a:tabLst/>
              <a:defRPr lang="en-US" sz="1050" b="0" i="0" kern="1200" dirty="0">
                <a:solidFill>
                  <a:schemeClr val="tx1"/>
                </a:solidFill>
                <a:latin typeface="+mn-lt"/>
                <a:ea typeface="+mn-ea"/>
                <a:cs typeface="Oracle Sans Tab" panose="020B0503020204020204" pitchFamily="34" charset="0"/>
              </a:defRPr>
            </a:lvl2pPr>
          </a:lstStyle>
          <a:p>
            <a:pPr marL="0" marR="0" lvl="0" indent="0" algn="l" defTabSz="914400" rtl="0" eaLnBrk="1" fontAlgn="auto" latinLnBrk="0" hangingPunct="1">
              <a:lnSpc>
                <a:spcPct val="95000"/>
              </a:lnSpc>
              <a:spcBef>
                <a:spcPts val="0"/>
              </a:spcBef>
              <a:spcAft>
                <a:spcPts val="800"/>
              </a:spcAft>
              <a:buClrTx/>
              <a:buSzTx/>
              <a:buFont typeface="System Font Regular"/>
              <a:buNone/>
              <a:tabLst/>
            </a:pPr>
            <a:r>
              <a:rPr lang="en-GB"/>
              <a:t>Click to edit Master text styles</a:t>
            </a:r>
          </a:p>
          <a:p>
            <a:pPr marL="0" marR="0" lvl="1" indent="0" algn="l" defTabSz="914400" rtl="0" eaLnBrk="1" fontAlgn="auto" latinLnBrk="0" hangingPunct="1">
              <a:lnSpc>
                <a:spcPct val="95000"/>
              </a:lnSpc>
              <a:spcBef>
                <a:spcPts val="0"/>
              </a:spcBef>
              <a:spcAft>
                <a:spcPts val="800"/>
              </a:spcAft>
              <a:buClrTx/>
              <a:buSzTx/>
              <a:buFont typeface="System Font Regular"/>
              <a:buNone/>
              <a:tabLst/>
            </a:pPr>
            <a:r>
              <a:rPr lang="en-GB"/>
              <a:t>Second level</a:t>
            </a:r>
          </a:p>
          <a:p>
            <a:pPr marL="0" marR="0" lvl="2" indent="0" algn="l" defTabSz="914400" rtl="0" eaLnBrk="1" fontAlgn="auto" latinLnBrk="0" hangingPunct="1">
              <a:lnSpc>
                <a:spcPct val="95000"/>
              </a:lnSpc>
              <a:spcBef>
                <a:spcPts val="0"/>
              </a:spcBef>
              <a:spcAft>
                <a:spcPts val="800"/>
              </a:spcAft>
              <a:buClrTx/>
              <a:buSzTx/>
              <a:buFont typeface="System Font Regular"/>
              <a:buNone/>
              <a:tabLst/>
            </a:pPr>
            <a:r>
              <a:rPr lang="en-GB"/>
              <a:t>Third level</a:t>
            </a:r>
          </a:p>
        </p:txBody>
      </p:sp>
      <p:sp>
        <p:nvSpPr>
          <p:cNvPr id="16" name="Footer Placeholder 4">
            <a:extLst>
              <a:ext uri="{FF2B5EF4-FFF2-40B4-BE49-F238E27FC236}">
                <a16:creationId xmlns:a16="http://schemas.microsoft.com/office/drawing/2014/main" id="{7A700B92-CF19-814D-8B99-07DDE3403B59}"/>
              </a:ext>
            </a:extLst>
          </p:cNvPr>
          <p:cNvSpPr>
            <a:spLocks noGrp="1"/>
          </p:cNvSpPr>
          <p:nvPr>
            <p:ph type="ftr" sz="quarter" idx="11"/>
          </p:nvPr>
        </p:nvSpPr>
        <p:spPr>
          <a:xfrm>
            <a:off x="853008" y="6423978"/>
            <a:ext cx="4840782" cy="365125"/>
          </a:xfrm>
        </p:spPr>
        <p:txBody>
          <a:bodyPr/>
          <a:lstStyle/>
          <a:p>
            <a:r>
              <a:rPr lang="en-US"/>
              <a:t>Copyright © 2026, Oracle and/or its affiliates</a:t>
            </a:r>
            <a:endParaRPr lang="en-US" dirty="0"/>
          </a:p>
        </p:txBody>
      </p:sp>
      <p:sp>
        <p:nvSpPr>
          <p:cNvPr id="10" name="Text Placeholder 9">
            <a:extLst>
              <a:ext uri="{FF2B5EF4-FFF2-40B4-BE49-F238E27FC236}">
                <a16:creationId xmlns:a16="http://schemas.microsoft.com/office/drawing/2014/main" id="{0A18A311-ECE8-4C5C-89AB-82C67A9C6E22}"/>
              </a:ext>
            </a:extLst>
          </p:cNvPr>
          <p:cNvSpPr>
            <a:spLocks noGrp="1"/>
          </p:cNvSpPr>
          <p:nvPr>
            <p:ph type="body" sz="quarter" idx="53" hasCustomPrompt="1"/>
          </p:nvPr>
        </p:nvSpPr>
        <p:spPr>
          <a:xfrm>
            <a:off x="433635" y="3291840"/>
            <a:ext cx="5260156" cy="2693127"/>
          </a:xfrm>
        </p:spPr>
        <p:txBody>
          <a:bodyPr/>
          <a:lstStyle>
            <a:lvl1pPr marL="0" indent="0">
              <a:lnSpc>
                <a:spcPct val="110000"/>
              </a:lnSpc>
              <a:spcAft>
                <a:spcPts val="1200"/>
              </a:spcAft>
              <a:defRPr lang="en-US" sz="1800" b="0" i="0" kern="1200" baseline="0" dirty="0" smtClean="0">
                <a:solidFill>
                  <a:schemeClr val="bg1"/>
                </a:solidFill>
                <a:latin typeface="+mj-lt"/>
                <a:ea typeface="+mn-ea"/>
                <a:cs typeface="Oracle Sans" panose="020B0503020204020204" pitchFamily="34" charset="0"/>
              </a:defRPr>
            </a:lvl1pPr>
            <a:lvl2pPr marL="54864" indent="0">
              <a:lnSpc>
                <a:spcPct val="110000"/>
              </a:lnSpc>
              <a:buNone/>
              <a:defRPr lang="en-US" sz="1200" b="1" i="0" kern="1200" dirty="0" smtClean="0">
                <a:solidFill>
                  <a:schemeClr val="bg1"/>
                </a:solidFill>
                <a:latin typeface="Oracle Sans" panose="020B0503020204020204" pitchFamily="34" charset="0"/>
                <a:ea typeface="+mn-ea"/>
                <a:cs typeface="Oracle Sans" panose="020B0503020204020204" pitchFamily="34" charset="0"/>
              </a:defRPr>
            </a:lvl2pPr>
            <a:lvl3pPr marL="57150" indent="0">
              <a:lnSpc>
                <a:spcPct val="110000"/>
              </a:lnSpc>
              <a:buFontTx/>
              <a:buNone/>
              <a:defRPr sz="1200">
                <a:solidFill>
                  <a:schemeClr val="bg1"/>
                </a:solidFill>
                <a:latin typeface="Oracle Sans" panose="020B0503020204020204" pitchFamily="34" charset="0"/>
                <a:cs typeface="Oracle Sans" panose="020B0503020204020204" pitchFamily="34" charset="0"/>
              </a:defRPr>
            </a:lvl3pPr>
            <a:lvl4pPr>
              <a:defRPr>
                <a:solidFill>
                  <a:schemeClr val="bg1"/>
                </a:solidFill>
              </a:defRPr>
            </a:lvl4pPr>
            <a:lvl5pPr>
              <a:defRPr>
                <a:solidFill>
                  <a:schemeClr val="bg1"/>
                </a:solidFill>
              </a:defRPr>
            </a:lvl5pPr>
          </a:lstStyle>
          <a:p>
            <a:pPr marL="57150" marR="0" lvl="0" indent="-57150" algn="l" defTabSz="914400" rtl="0" eaLnBrk="1" fontAlgn="auto" latinLnBrk="0" hangingPunct="1">
              <a:lnSpc>
                <a:spcPct val="110000"/>
              </a:lnSpc>
              <a:spcBef>
                <a:spcPts val="600"/>
              </a:spcBef>
              <a:spcAft>
                <a:spcPts val="1200"/>
              </a:spcAft>
              <a:buClrTx/>
              <a:buSzTx/>
              <a:buFont typeface="System Font Regular"/>
              <a:buNone/>
              <a:tabLst/>
              <a:defRPr/>
            </a:pPr>
            <a:r>
              <a:rPr lang="en-US" dirty="0"/>
              <a:t>“Click to type customer or partner quote surrounded by quotation marks.”</a:t>
            </a:r>
          </a:p>
          <a:p>
            <a:pPr marL="228600" marR="0" lvl="1" indent="-171450" algn="l" defTabSz="914400" rtl="0" eaLnBrk="1" fontAlgn="auto" latinLnBrk="0" hangingPunct="1">
              <a:lnSpc>
                <a:spcPct val="110000"/>
              </a:lnSpc>
              <a:spcBef>
                <a:spcPts val="600"/>
              </a:spcBef>
              <a:spcAft>
                <a:spcPts val="0"/>
              </a:spcAft>
              <a:buClrTx/>
              <a:buSzPct val="100000"/>
              <a:tabLst/>
            </a:pPr>
            <a:r>
              <a:rPr lang="en-US" dirty="0"/>
              <a:t>Name of person</a:t>
            </a:r>
          </a:p>
          <a:p>
            <a:pPr lvl="2"/>
            <a:r>
              <a:rPr lang="en-US" dirty="0"/>
              <a:t>Title and company</a:t>
            </a:r>
          </a:p>
        </p:txBody>
      </p:sp>
      <p:sp>
        <p:nvSpPr>
          <p:cNvPr id="27" name="Text Placeholder 26">
            <a:extLst>
              <a:ext uri="{FF2B5EF4-FFF2-40B4-BE49-F238E27FC236}">
                <a16:creationId xmlns:a16="http://schemas.microsoft.com/office/drawing/2014/main" id="{DE6255EB-8B9B-4FC8-A9D1-5AC6907732F1}"/>
              </a:ext>
            </a:extLst>
          </p:cNvPr>
          <p:cNvSpPr>
            <a:spLocks noGrp="1"/>
          </p:cNvSpPr>
          <p:nvPr>
            <p:ph type="body" sz="quarter" idx="54"/>
          </p:nvPr>
        </p:nvSpPr>
        <p:spPr>
          <a:xfrm>
            <a:off x="6583680" y="6562101"/>
            <a:ext cx="4233554" cy="102336"/>
          </a:xfrm>
        </p:spPr>
        <p:txBody>
          <a:bodyPr wrap="square" lIns="0" tIns="0" rIns="0" bIns="0" anchor="ctr">
            <a:spAutoFit/>
          </a:bodyPr>
          <a:lstStyle>
            <a:lvl1pPr>
              <a:defRPr lang="en-US" sz="700" smtClean="0">
                <a:solidFill>
                  <a:schemeClr val="tx1">
                    <a:lumMod val="50000"/>
                    <a:lumOff val="50000"/>
                  </a:schemeClr>
                </a:solidFill>
                <a:cs typeface="+mn-cs"/>
              </a:defRPr>
            </a:lvl1pPr>
            <a:lvl2pPr>
              <a:defRPr lang="en-US" smtClean="0">
                <a:cs typeface="+mn-cs"/>
              </a:defRPr>
            </a:lvl2pPr>
            <a:lvl3pPr>
              <a:defRPr lang="en-US" sz="1800" smtClean="0">
                <a:latin typeface="+mn-lt"/>
                <a:cs typeface="+mn-cs"/>
              </a:defRPr>
            </a:lvl3pPr>
            <a:lvl4pPr>
              <a:defRPr lang="en-US" sz="1800" smtClean="0">
                <a:latin typeface="+mn-lt"/>
                <a:cs typeface="+mn-cs"/>
              </a:defRPr>
            </a:lvl4pPr>
            <a:lvl5pPr>
              <a:defRPr lang="en-US" sz="1800">
                <a:latin typeface="+mn-lt"/>
                <a:cs typeface="+mn-cs"/>
              </a:defRPr>
            </a:lvl5pPr>
          </a:lstStyle>
          <a:p>
            <a:pPr lvl="0"/>
            <a:r>
              <a:rPr lang="en-GB"/>
              <a:t>Click to edit Master text styles</a:t>
            </a:r>
          </a:p>
        </p:txBody>
      </p:sp>
      <p:sp>
        <p:nvSpPr>
          <p:cNvPr id="3" name="Text Placeholder 2">
            <a:extLst>
              <a:ext uri="{FF2B5EF4-FFF2-40B4-BE49-F238E27FC236}">
                <a16:creationId xmlns:a16="http://schemas.microsoft.com/office/drawing/2014/main" id="{D8EF001C-28E7-481F-BC21-D78AC12618C1}"/>
              </a:ext>
            </a:extLst>
          </p:cNvPr>
          <p:cNvSpPr>
            <a:spLocks noGrp="1"/>
          </p:cNvSpPr>
          <p:nvPr>
            <p:ph type="body" sz="quarter" idx="55"/>
          </p:nvPr>
        </p:nvSpPr>
        <p:spPr>
          <a:xfrm>
            <a:off x="6583679" y="2447367"/>
            <a:ext cx="5100811" cy="1544638"/>
          </a:xfrm>
        </p:spPr>
        <p:txBody>
          <a:bodyPr/>
          <a:lstStyle>
            <a:lvl1pPr>
              <a:spcAft>
                <a:spcPts val="600"/>
              </a:spcAft>
              <a:defRPr lang="en-US" sz="1400" b="1" i="0" kern="1200" dirty="0" smtClean="0">
                <a:solidFill>
                  <a:schemeClr val="accent1"/>
                </a:solidFill>
                <a:latin typeface="+mn-lt"/>
                <a:ea typeface="+mn-ea"/>
                <a:cs typeface="Oracle Sans" panose="020B0503020204020204" pitchFamily="34" charset="0"/>
              </a:defRPr>
            </a:lvl1pPr>
            <a:lvl2pPr marL="282575" indent="0">
              <a:lnSpc>
                <a:spcPct val="110000"/>
              </a:lnSpc>
              <a:spcBef>
                <a:spcPts val="400"/>
              </a:spcBef>
              <a:spcAft>
                <a:spcPts val="600"/>
              </a:spcAft>
              <a:buFontTx/>
              <a:buNone/>
              <a:tabLst>
                <a:tab pos="631825" algn="l"/>
              </a:tabLst>
              <a:defRPr lang="en-US" sz="1150" b="0" i="0" kern="1200" dirty="0" smtClean="0">
                <a:solidFill>
                  <a:schemeClr val="tx1"/>
                </a:solidFill>
                <a:latin typeface="+mn-lt"/>
                <a:ea typeface="+mn-ea"/>
                <a:cs typeface="Oracle Sans Tab" panose="020B0503020204020204" pitchFamily="34" charset="0"/>
              </a:defRPr>
            </a:lvl2pPr>
            <a:lvl3pPr marL="282575" indent="-182563">
              <a:lnSpc>
                <a:spcPct val="110000"/>
              </a:lnSpc>
              <a:spcBef>
                <a:spcPts val="0"/>
              </a:spcBef>
              <a:spcAft>
                <a:spcPts val="600"/>
              </a:spcAft>
              <a:buFontTx/>
              <a:buBlip>
                <a:blip r:embed="rId3">
                  <a:extLst>
                    <a:ext uri="{96DAC541-7B7A-43D3-8B79-37D633B846F1}">
                      <asvg:svgBlip xmlns:asvg="http://schemas.microsoft.com/office/drawing/2016/SVG/main" r:embed="rId4"/>
                    </a:ext>
                  </a:extLst>
                </a:blip>
              </a:buBlip>
              <a:defRPr sz="1150">
                <a:latin typeface="+mn-lt"/>
              </a:defRPr>
            </a:lvl3pPr>
          </a:lstStyle>
          <a:p>
            <a:pPr marL="0" marR="0" lvl="0" indent="0" algn="l" defTabSz="914400" rtl="0" eaLnBrk="1" fontAlgn="auto" latinLnBrk="0" hangingPunct="1">
              <a:lnSpc>
                <a:spcPct val="95000"/>
              </a:lnSpc>
              <a:spcBef>
                <a:spcPts val="0"/>
              </a:spcBef>
              <a:spcAft>
                <a:spcPts val="800"/>
              </a:spcAft>
              <a:buClrTx/>
              <a:buSzTx/>
              <a:buFont typeface="System Font Regular"/>
              <a:buNone/>
              <a:tabLst/>
            </a:pPr>
            <a:r>
              <a:rPr lang="en-GB"/>
              <a:t>Click to edit Master text styles</a:t>
            </a:r>
          </a:p>
          <a:p>
            <a:pPr marL="0" marR="0" lvl="1" indent="0" algn="l" defTabSz="914400" rtl="0" eaLnBrk="1" fontAlgn="auto" latinLnBrk="0" hangingPunct="1">
              <a:lnSpc>
                <a:spcPct val="95000"/>
              </a:lnSpc>
              <a:spcBef>
                <a:spcPts val="0"/>
              </a:spcBef>
              <a:spcAft>
                <a:spcPts val="800"/>
              </a:spcAft>
              <a:buClrTx/>
              <a:buSzTx/>
              <a:buFont typeface="System Font Regular"/>
              <a:buNone/>
              <a:tabLst/>
            </a:pPr>
            <a:r>
              <a:rPr lang="en-GB"/>
              <a:t>Second level</a:t>
            </a:r>
          </a:p>
          <a:p>
            <a:pPr marL="0" marR="0" lvl="2" indent="0" algn="l" defTabSz="914400" rtl="0" eaLnBrk="1" fontAlgn="auto" latinLnBrk="0" hangingPunct="1">
              <a:lnSpc>
                <a:spcPct val="95000"/>
              </a:lnSpc>
              <a:spcBef>
                <a:spcPts val="0"/>
              </a:spcBef>
              <a:spcAft>
                <a:spcPts val="800"/>
              </a:spcAft>
              <a:buClrTx/>
              <a:buSzTx/>
              <a:buFont typeface="System Font Regular"/>
              <a:buNone/>
              <a:tabLst/>
            </a:pPr>
            <a:r>
              <a:rPr lang="en-GB"/>
              <a:t>Third level</a:t>
            </a:r>
          </a:p>
        </p:txBody>
      </p:sp>
    </p:spTree>
    <p:extLst>
      <p:ext uri="{BB962C8B-B14F-4D97-AF65-F5344CB8AC3E}">
        <p14:creationId xmlns:p14="http://schemas.microsoft.com/office/powerpoint/2010/main" val="97546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cSld name="Mission Statement">
    <p:spTree>
      <p:nvGrpSpPr>
        <p:cNvPr id="1" name=""/>
        <p:cNvGrpSpPr/>
        <p:nvPr/>
      </p:nvGrpSpPr>
      <p:grpSpPr>
        <a:xfrm>
          <a:off x="0" y="0"/>
          <a:ext cx="0" cy="0"/>
          <a:chOff x="0" y="0"/>
          <a:chExt cx="0" cy="0"/>
        </a:xfrm>
      </p:grpSpPr>
      <p:pic>
        <p:nvPicPr>
          <p:cNvPr id="4" name="Illustration">
            <a:extLst>
              <a:ext uri="{FF2B5EF4-FFF2-40B4-BE49-F238E27FC236}">
                <a16:creationId xmlns:a16="http://schemas.microsoft.com/office/drawing/2014/main" id="{7F6A0B0D-9890-B044-B4D0-946D1FDB962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invGray">
          <a:xfrm>
            <a:off x="0" y="0"/>
            <a:ext cx="12192000" cy="6858000"/>
          </a:xfrm>
          <a:prstGeom prst="rect">
            <a:avLst/>
          </a:prstGeom>
        </p:spPr>
      </p:pic>
      <p:sp>
        <p:nvSpPr>
          <p:cNvPr id="5" name="TextBox 4">
            <a:extLst>
              <a:ext uri="{FF2B5EF4-FFF2-40B4-BE49-F238E27FC236}">
                <a16:creationId xmlns:a16="http://schemas.microsoft.com/office/drawing/2014/main" id="{1138CAED-6966-416F-96DE-48D3061CAD63}"/>
              </a:ext>
            </a:extLst>
          </p:cNvPr>
          <p:cNvSpPr txBox="1"/>
          <p:nvPr/>
        </p:nvSpPr>
        <p:spPr>
          <a:xfrm>
            <a:off x="768876" y="1828800"/>
            <a:ext cx="6053328" cy="2279335"/>
          </a:xfrm>
          <a:prstGeom prst="rect">
            <a:avLst/>
          </a:prstGeom>
        </p:spPr>
        <p:txBody>
          <a:bodyPr vert="horz" lIns="0" tIns="0" rIns="0" bIns="0" rtlCol="0" anchor="b">
            <a:noAutofit/>
          </a:bodyPr>
          <a:lstStyle>
            <a:lvl1pPr>
              <a:lnSpc>
                <a:spcPct val="100000"/>
              </a:lnSpc>
              <a:spcBef>
                <a:spcPct val="0"/>
              </a:spcBef>
              <a:buNone/>
              <a:defRPr lang="en-US" sz="3000" b="0" i="0" baseline="0" dirty="0">
                <a:latin typeface="+mj-lt"/>
                <a:cs typeface="+mj-cs"/>
              </a:defRPr>
            </a:lvl1pPr>
          </a:lstStyle>
          <a:p>
            <a:pPr lvl="0"/>
            <a:r>
              <a:rPr lang="en-US" dirty="0"/>
              <a:t>Our mission is to help people see data in new ways, discover insights,</a:t>
            </a:r>
            <a:br>
              <a:rPr lang="en-US" dirty="0"/>
            </a:br>
            <a:r>
              <a:rPr lang="en-US" dirty="0"/>
              <a:t>unlock endless possibilities.</a:t>
            </a:r>
          </a:p>
        </p:txBody>
      </p:sp>
    </p:spTree>
    <p:extLst>
      <p:ext uri="{BB962C8B-B14F-4D97-AF65-F5344CB8AC3E}">
        <p14:creationId xmlns:p14="http://schemas.microsoft.com/office/powerpoint/2010/main" val="38099107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_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95000"/>
              </a:lnSpc>
              <a:defRPr lang="en-US" sz="4000" b="1" i="0" dirty="0">
                <a:latin typeface="Oracle Sans Tab" panose="020B0503020204020204" pitchFamily="34" charset="0"/>
              </a:defRPr>
            </a:lvl1pPr>
          </a:lstStyle>
          <a:p>
            <a:pPr lvl="0">
              <a:lnSpc>
                <a:spcPct val="100000"/>
              </a:lnSpc>
            </a:pPr>
            <a:r>
              <a:rPr lang="en-US" dirty="0"/>
              <a:t>ERP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82"/>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4000"/>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6"/>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BADA839C-E71A-1637-3B8E-ADCB8BC4BE79}"/>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6405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_7">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HCM Section </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82"/>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4000"/>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6"/>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AD2D13D9-5F9B-66C0-EF23-46B9931F9314}"/>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1489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_8">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CX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2"/>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9FE68091-5CE6-8692-5C8A-45B15B0580ED}"/>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2004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_9">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OCI and database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2"/>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4364F74D-D1B7-957A-69E2-40ADCE3043EE}"/>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3395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_10">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Dev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2"/>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C6A04EFB-5851-0CBD-D5AD-B20EA6137C7E}"/>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0476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 - Impact Statement">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7F0AA-36FB-62D3-4D57-A93CAC9D50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a:xfrm>
            <a:off x="768875" y="3017520"/>
            <a:ext cx="10671048" cy="822960"/>
          </a:xfrm>
        </p:spPr>
        <p:txBody>
          <a:bodyPr anchor="ctr"/>
          <a:lstStyle>
            <a:lvl1pPr>
              <a:lnSpc>
                <a:spcPct val="100000"/>
              </a:lnSpc>
              <a:defRPr sz="3600" b="1" i="0">
                <a:latin typeface="Oracle Sans Tab" panose="020B0503020204020204" pitchFamily="34" charset="0"/>
                <a:cs typeface="Oracle Sans Tab" panose="020B0503020204020204" pitchFamily="34" charset="0"/>
              </a:defRPr>
            </a:lvl1pPr>
          </a:lstStyle>
          <a:p>
            <a:r>
              <a:rPr lang="en-US" dirty="0"/>
              <a:t>Title</a:t>
            </a:r>
          </a:p>
        </p:txBody>
      </p:sp>
      <p:sp>
        <p:nvSpPr>
          <p:cNvPr id="2" name="Slide Number Placeholder 5">
            <a:extLst>
              <a:ext uri="{FF2B5EF4-FFF2-40B4-BE49-F238E27FC236}">
                <a16:creationId xmlns:a16="http://schemas.microsoft.com/office/drawing/2014/main" id="{9F0B1098-7D41-10CB-C5CD-2254F1A42B95}"/>
              </a:ext>
            </a:extLst>
          </p:cNvPr>
          <p:cNvSpPr>
            <a:spLocks noGrp="1"/>
          </p:cNvSpPr>
          <p:nvPr>
            <p:ph type="sldNum" sz="quarter" idx="40"/>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4" name="Footer Placeholder 4">
            <a:extLst>
              <a:ext uri="{FF2B5EF4-FFF2-40B4-BE49-F238E27FC236}">
                <a16:creationId xmlns:a16="http://schemas.microsoft.com/office/drawing/2014/main" id="{058C9C89-6343-52FD-C281-6396A1ADC580}"/>
              </a:ext>
            </a:extLst>
          </p:cNvPr>
          <p:cNvSpPr>
            <a:spLocks noGrp="1"/>
          </p:cNvSpPr>
          <p:nvPr>
            <p:ph type="ftr" sz="quarter" idx="39"/>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6" name="Date Placeholder 3">
            <a:extLst>
              <a:ext uri="{FF2B5EF4-FFF2-40B4-BE49-F238E27FC236}">
                <a16:creationId xmlns:a16="http://schemas.microsoft.com/office/drawing/2014/main" id="{F9876E5E-4D7F-5B32-636A-7AAD60A2DF72}"/>
              </a:ext>
            </a:extLst>
          </p:cNvPr>
          <p:cNvSpPr>
            <a:spLocks noGrp="1"/>
          </p:cNvSpPr>
          <p:nvPr>
            <p:ph type="dt" sz="half" idx="38"/>
          </p:nvPr>
        </p:nvSpPr>
        <p:spPr>
          <a:xfrm>
            <a:off x="6873138" y="6425604"/>
            <a:ext cx="2743200" cy="363500"/>
          </a:xfrm>
        </p:spPr>
        <p:txBody>
          <a:bodyPr/>
          <a:lstStyle>
            <a:lvl1pPr>
              <a:defRPr>
                <a:solidFill>
                  <a:srgbClr val="AEA8A2"/>
                </a:solidFill>
              </a:defRPr>
            </a:lvl1pPr>
          </a:lstStyle>
          <a:p>
            <a:r>
              <a:rPr lang="en-IN"/>
              <a:t>[Date]</a:t>
            </a:r>
            <a:endParaRPr lang="en-US" dirty="0"/>
          </a:p>
        </p:txBody>
      </p:sp>
      <p:pic>
        <p:nvPicPr>
          <p:cNvPr id="7" name="OTag" descr="A small square in Oracle Red with the Oracle logo in the center in white">
            <a:extLst>
              <a:ext uri="{FF2B5EF4-FFF2-40B4-BE49-F238E27FC236}">
                <a16:creationId xmlns:a16="http://schemas.microsoft.com/office/drawing/2014/main" id="{8C117C3E-42AE-CE02-CD58-506D8C1381D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Tree>
    <p:extLst>
      <p:ext uri="{BB962C8B-B14F-4D97-AF65-F5344CB8AC3E}">
        <p14:creationId xmlns:p14="http://schemas.microsoft.com/office/powerpoint/2010/main" val="1286051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ight - Impact Statement">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3F0458-244B-DEF1-4FC0-9B75AA8F4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a:xfrm>
            <a:off x="768875" y="3017520"/>
            <a:ext cx="10671048" cy="822960"/>
          </a:xfrm>
        </p:spPr>
        <p:txBody>
          <a:bodyPr anchor="ctr"/>
          <a:lstStyle>
            <a:lvl1pPr>
              <a:lnSpc>
                <a:spcPct val="100000"/>
              </a:lnSpc>
              <a:defRPr sz="3600" b="1" i="0">
                <a:latin typeface="Oracle Sans Tab" panose="020B0503020204020204" pitchFamily="34" charset="0"/>
                <a:cs typeface="Oracle Sans Tab" panose="020B0503020204020204" pitchFamily="34" charset="0"/>
              </a:defRPr>
            </a:lvl1pPr>
          </a:lstStyle>
          <a:p>
            <a:r>
              <a:rPr lang="en-US" dirty="0"/>
              <a:t>Title</a:t>
            </a:r>
          </a:p>
        </p:txBody>
      </p:sp>
      <p:sp>
        <p:nvSpPr>
          <p:cNvPr id="2" name="Slide Number Placeholder 5">
            <a:extLst>
              <a:ext uri="{FF2B5EF4-FFF2-40B4-BE49-F238E27FC236}">
                <a16:creationId xmlns:a16="http://schemas.microsoft.com/office/drawing/2014/main" id="{9F0B1098-7D41-10CB-C5CD-2254F1A42B95}"/>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4" name="Footer Placeholder 4">
            <a:extLst>
              <a:ext uri="{FF2B5EF4-FFF2-40B4-BE49-F238E27FC236}">
                <a16:creationId xmlns:a16="http://schemas.microsoft.com/office/drawing/2014/main" id="{058C9C89-6343-52FD-C281-6396A1ADC580}"/>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6" name="Date Placeholder 3">
            <a:extLst>
              <a:ext uri="{FF2B5EF4-FFF2-40B4-BE49-F238E27FC236}">
                <a16:creationId xmlns:a16="http://schemas.microsoft.com/office/drawing/2014/main" id="{F9876E5E-4D7F-5B32-636A-7AAD60A2DF72}"/>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pic>
        <p:nvPicPr>
          <p:cNvPr id="7" name="OTag" descr="A small square in Oracle Red with the Oracle logo in the center in white">
            <a:extLst>
              <a:ext uri="{FF2B5EF4-FFF2-40B4-BE49-F238E27FC236}">
                <a16:creationId xmlns:a16="http://schemas.microsoft.com/office/drawing/2014/main" id="{8C117C3E-42AE-CE02-CD58-506D8C1381D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Tree>
    <p:extLst>
      <p:ext uri="{BB962C8B-B14F-4D97-AF65-F5344CB8AC3E}">
        <p14:creationId xmlns:p14="http://schemas.microsoft.com/office/powerpoint/2010/main" val="3221938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 - Quote with Data Texture Background">
    <p:bg>
      <p:bgPr>
        <a:solidFill>
          <a:schemeClr val="bg2"/>
        </a:solidFill>
        <a:effectLst/>
      </p:bgPr>
    </p:bg>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2B525FB2-1105-4B12-B35F-60F4BFB07A2F}"/>
              </a:ext>
            </a:extLst>
          </p:cNvPr>
          <p:cNvSpPr>
            <a:spLocks noGrp="1"/>
          </p:cNvSpPr>
          <p:nvPr>
            <p:ph type="title" hasCustomPrompt="1"/>
          </p:nvPr>
        </p:nvSpPr>
        <p:spPr>
          <a:xfrm>
            <a:off x="585926" y="1828800"/>
            <a:ext cx="8232149" cy="2026447"/>
          </a:xfrm>
          <a:noFill/>
        </p:spPr>
        <p:txBody>
          <a:bodyPr vert="horz" wrap="square" lIns="0" tIns="0" rIns="0" bIns="0" rtlCol="0" anchor="b" anchorCtr="0">
            <a:noAutofit/>
          </a:bodyPr>
          <a:lstStyle>
            <a:lvl1pPr marL="184150" indent="-184150">
              <a:lnSpc>
                <a:spcPct val="100000"/>
              </a:lnSpc>
              <a:tabLst/>
              <a:defRPr lang="en-US" sz="3200" b="0" i="0">
                <a:solidFill>
                  <a:schemeClr val="tx1"/>
                </a:solidFill>
                <a:latin typeface="+mj-lt"/>
                <a:cs typeface="Oracle Sans Tab" panose="020B0503020204020204" pitchFamily="34" charset="0"/>
              </a:defRPr>
            </a:lvl1pPr>
          </a:lstStyle>
          <a:p>
            <a:pPr lvl="0"/>
            <a:r>
              <a:rPr lang="en-US" dirty="0"/>
              <a:t>“Click to type customer or</a:t>
            </a:r>
            <a:br>
              <a:rPr lang="en-US" dirty="0"/>
            </a:br>
            <a:r>
              <a:rPr lang="en-US" dirty="0"/>
              <a:t>partner quote surrounded</a:t>
            </a:r>
            <a:br>
              <a:rPr lang="en-US" dirty="0"/>
            </a:br>
            <a:r>
              <a:rPr lang="en-US" dirty="0"/>
              <a:t>by quotation marks.”</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lnSpc>
                <a:spcPct val="100000"/>
              </a:lnSpc>
              <a:defRPr b="1">
                <a:solidFill>
                  <a:schemeClr val="tx1"/>
                </a:solidFill>
              </a:defRPr>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7842"/>
            <a:ext cx="5333999" cy="895181"/>
          </a:xfrm>
          <a:prstGeom prst="rect">
            <a:avLst/>
          </a:prstGeom>
        </p:spPr>
        <p:txBody>
          <a:bodyPr>
            <a:noAutofit/>
          </a:bodyPr>
          <a:lstStyle>
            <a:lvl1pPr>
              <a:lnSpc>
                <a:spcPct val="100000"/>
              </a:lnSpc>
              <a:defRPr>
                <a:solidFill>
                  <a:schemeClr val="tx1"/>
                </a:solidFill>
              </a:defRPr>
            </a:lvl1pPr>
          </a:lstStyle>
          <a:p>
            <a:pPr lvl="0"/>
            <a:r>
              <a:rPr lang="en-US" dirty="0"/>
              <a:t>Additional information if needed</a:t>
            </a:r>
          </a:p>
        </p:txBody>
      </p:sp>
      <p:sp>
        <p:nvSpPr>
          <p:cNvPr id="3" name="Content Placeholder 2">
            <a:extLst>
              <a:ext uri="{FF2B5EF4-FFF2-40B4-BE49-F238E27FC236}">
                <a16:creationId xmlns:a16="http://schemas.microsoft.com/office/drawing/2014/main" id="{37E74DE0-55D3-42EA-9474-DC8A5193EF88}"/>
              </a:ext>
            </a:extLst>
          </p:cNvPr>
          <p:cNvSpPr>
            <a:spLocks noGrp="1" noChangeAspect="1"/>
          </p:cNvSpPr>
          <p:nvPr>
            <p:ph sz="quarter" idx="45" hasCustomPrompt="1"/>
          </p:nvPr>
        </p:nvSpPr>
        <p:spPr>
          <a:xfrm>
            <a:off x="701099" y="1143798"/>
            <a:ext cx="2447584" cy="673743"/>
          </a:xfrm>
        </p:spPr>
        <p:txBody>
          <a:bodyPr/>
          <a:lstStyle>
            <a:lvl1pPr>
              <a:defRPr>
                <a:solidFill>
                  <a:schemeClr val="tx1"/>
                </a:solidFill>
              </a:defRPr>
            </a:lvl1pPr>
            <a:lvl5pPr marL="731520" indent="0">
              <a:buNone/>
              <a:defRPr/>
            </a:lvl5pPr>
          </a:lstStyle>
          <a:p>
            <a:pPr lvl="0"/>
            <a:r>
              <a:rPr lang="en-US" dirty="0"/>
              <a:t>Click to add logo</a:t>
            </a:r>
          </a:p>
        </p:txBody>
      </p:sp>
      <p:sp>
        <p:nvSpPr>
          <p:cNvPr id="5" name="Accent mark">
            <a:extLst>
              <a:ext uri="{FF2B5EF4-FFF2-40B4-BE49-F238E27FC236}">
                <a16:creationId xmlns:a16="http://schemas.microsoft.com/office/drawing/2014/main" id="{E30FF1A2-459E-3E06-ED1E-7EEEFE917498}"/>
              </a:ext>
              <a:ext uri="{C183D7F6-B498-43B3-948B-1728B52AA6E4}">
                <adec:decorative xmlns:adec="http://schemas.microsoft.com/office/drawing/2017/decorative" val="1"/>
              </a:ext>
            </a:extLst>
          </p:cNvPr>
          <p:cNvSpPr/>
          <p:nvPr userDrawn="1"/>
        </p:nvSpPr>
        <p:spPr>
          <a:xfrm>
            <a:off x="762000" y="4142224"/>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72BDD1C-BE59-17F1-F08E-E5659CE09569}"/>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4188201" y="1"/>
            <a:ext cx="8003799" cy="4114800"/>
          </a:xfrm>
          <a:prstGeom prst="rect">
            <a:avLst/>
          </a:prstGeom>
        </p:spPr>
      </p:pic>
      <p:sp>
        <p:nvSpPr>
          <p:cNvPr id="8" name="Date Placeholder 7">
            <a:extLst>
              <a:ext uri="{FF2B5EF4-FFF2-40B4-BE49-F238E27FC236}">
                <a16:creationId xmlns:a16="http://schemas.microsoft.com/office/drawing/2014/main" id="{4BE25085-4A1E-D179-F719-60F3221F88FC}"/>
              </a:ext>
            </a:extLst>
          </p:cNvPr>
          <p:cNvSpPr>
            <a:spLocks noGrp="1"/>
          </p:cNvSpPr>
          <p:nvPr>
            <p:ph type="dt" sz="half" idx="46"/>
          </p:nvPr>
        </p:nvSpPr>
        <p:spPr/>
        <p:txBody>
          <a:bodyPr/>
          <a:lstStyle>
            <a:lvl1pPr>
              <a:defRPr>
                <a:solidFill>
                  <a:srgbClr val="AEA8A2"/>
                </a:solidFill>
              </a:defRPr>
            </a:lvl1pPr>
          </a:lstStyle>
          <a:p>
            <a:r>
              <a:rPr lang="en-IN"/>
              <a:t>[Date]</a:t>
            </a:r>
            <a:endParaRPr lang="en-US" dirty="0"/>
          </a:p>
        </p:txBody>
      </p:sp>
      <p:sp>
        <p:nvSpPr>
          <p:cNvPr id="9" name="Footer Placeholder 8">
            <a:extLst>
              <a:ext uri="{FF2B5EF4-FFF2-40B4-BE49-F238E27FC236}">
                <a16:creationId xmlns:a16="http://schemas.microsoft.com/office/drawing/2014/main" id="{BDE401F7-9E49-F0E9-B298-16D634C82200}"/>
              </a:ext>
            </a:extLst>
          </p:cNvPr>
          <p:cNvSpPr>
            <a:spLocks noGrp="1"/>
          </p:cNvSpPr>
          <p:nvPr>
            <p:ph type="ftr" sz="quarter" idx="47"/>
          </p:nvPr>
        </p:nvSpPr>
        <p:spPr/>
        <p:txBody>
          <a:bodyPr/>
          <a:lstStyle>
            <a:lvl1pPr>
              <a:defRPr>
                <a:solidFill>
                  <a:srgbClr val="AEA8A2"/>
                </a:solidFill>
              </a:defRPr>
            </a:lvl1pPr>
          </a:lstStyle>
          <a:p>
            <a:r>
              <a:rPr lang="en-US"/>
              <a:t>Copyright © 2026, Oracle and/or its affiliates</a:t>
            </a:r>
            <a:endParaRPr lang="en-US" dirty="0"/>
          </a:p>
        </p:txBody>
      </p:sp>
      <p:sp>
        <p:nvSpPr>
          <p:cNvPr id="10" name="Slide Number Placeholder 9">
            <a:extLst>
              <a:ext uri="{FF2B5EF4-FFF2-40B4-BE49-F238E27FC236}">
                <a16:creationId xmlns:a16="http://schemas.microsoft.com/office/drawing/2014/main" id="{0845080C-B81D-10C7-DC19-C0A0D33B390A}"/>
              </a:ext>
            </a:extLst>
          </p:cNvPr>
          <p:cNvSpPr>
            <a:spLocks noGrp="1"/>
          </p:cNvSpPr>
          <p:nvPr>
            <p:ph type="sldNum" sz="quarter" idx="48"/>
          </p:nvPr>
        </p:nvSpPr>
        <p:spPr/>
        <p:txBody>
          <a:bodyPr/>
          <a:lstStyle>
            <a:lvl1pPr>
              <a:defRPr>
                <a:solidFill>
                  <a:srgbClr val="AEA8A2"/>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404905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 Title_2">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92A7232-5506-CF74-ABAC-596E66DF6213}"/>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General/fusion title</a:t>
            </a:r>
            <a:br>
              <a:rPr lang="en-US" dirty="0"/>
            </a:br>
            <a:r>
              <a:rPr lang="en-US" dirty="0"/>
              <a:t>Oracle Sans Tab Bold</a:t>
            </a:r>
          </a:p>
        </p:txBody>
      </p:sp>
      <p:sp>
        <p:nvSpPr>
          <p:cNvPr id="7" name="Subhead">
            <a:extLst>
              <a:ext uri="{FF2B5EF4-FFF2-40B4-BE49-F238E27FC236}">
                <a16:creationId xmlns:a16="http://schemas.microsoft.com/office/drawing/2014/main" id="{BE95545E-FF7C-FA0C-6AC2-06B9FD536E40}"/>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2BE9B241-6CCA-C350-8E9C-CBFF15AC920B}"/>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D30678C3-79B5-61B9-5BD6-D4D2E38C4E26}"/>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pic>
        <p:nvPicPr>
          <p:cNvPr id="14" name="Picture 13">
            <a:extLst>
              <a:ext uri="{FF2B5EF4-FFF2-40B4-BE49-F238E27FC236}">
                <a16:creationId xmlns:a16="http://schemas.microsoft.com/office/drawing/2014/main" id="{761CEBF1-2CD2-4E62-6E9D-873094DB16E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l="34250" b="38000"/>
          <a:stretch/>
        </p:blipFill>
        <p:spPr>
          <a:xfrm>
            <a:off x="4175780" y="0"/>
            <a:ext cx="8016219" cy="4251947"/>
          </a:xfrm>
          <a:prstGeom prst="rect">
            <a:avLst/>
          </a:prstGeom>
        </p:spPr>
      </p:pic>
      <p:sp>
        <p:nvSpPr>
          <p:cNvPr id="5" name="Slide Number Placeholder 4">
            <a:extLst>
              <a:ext uri="{FF2B5EF4-FFF2-40B4-BE49-F238E27FC236}">
                <a16:creationId xmlns:a16="http://schemas.microsoft.com/office/drawing/2014/main" id="{AE2FA60F-BC05-9DFE-3A03-811A5C61BAE6}"/>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3204F087-6972-AA39-00DB-C10EDEB80749}"/>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6891A512-3F6B-08FA-3574-4BF50D31E5E8}"/>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10" name="Oracle Logo" descr="Oracle Logo">
            <a:extLst>
              <a:ext uri="{FF2B5EF4-FFF2-40B4-BE49-F238E27FC236}">
                <a16:creationId xmlns:a16="http://schemas.microsoft.com/office/drawing/2014/main" id="{7B928B4F-1E89-D2DF-1BE1-69DBA7C5E4D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6" name="Accent mark">
            <a:extLst>
              <a:ext uri="{FF2B5EF4-FFF2-40B4-BE49-F238E27FC236}">
                <a16:creationId xmlns:a16="http://schemas.microsoft.com/office/drawing/2014/main" id="{5F9B697F-5404-108B-4B52-A27DAB8F742D}"/>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667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ght - Quote with Data Texture Background">
    <p:bg>
      <p:bgRef idx="1001">
        <a:schemeClr val="bg2"/>
      </p:bgRef>
    </p:bg>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2B525FB2-1105-4B12-B35F-60F4BFB07A2F}"/>
              </a:ext>
            </a:extLst>
          </p:cNvPr>
          <p:cNvSpPr>
            <a:spLocks noGrp="1"/>
          </p:cNvSpPr>
          <p:nvPr>
            <p:ph type="title" hasCustomPrompt="1"/>
          </p:nvPr>
        </p:nvSpPr>
        <p:spPr>
          <a:xfrm>
            <a:off x="585926" y="1828800"/>
            <a:ext cx="8232149" cy="2026447"/>
          </a:xfrm>
          <a:noFill/>
        </p:spPr>
        <p:txBody>
          <a:bodyPr vert="horz" wrap="square" lIns="0" tIns="0" rIns="0" bIns="0" rtlCol="0" anchor="b" anchorCtr="0">
            <a:noAutofit/>
          </a:bodyPr>
          <a:lstStyle>
            <a:lvl1pPr marL="184150" indent="-184150">
              <a:lnSpc>
                <a:spcPct val="100000"/>
              </a:lnSpc>
              <a:tabLst/>
              <a:defRPr lang="en-US" sz="3200" b="0" i="0">
                <a:latin typeface="+mj-lt"/>
                <a:cs typeface="Oracle Sans Tab" panose="020B0503020204020204" pitchFamily="34" charset="0"/>
              </a:defRPr>
            </a:lvl1pPr>
          </a:lstStyle>
          <a:p>
            <a:pPr lvl="0"/>
            <a:r>
              <a:rPr lang="en-US" dirty="0"/>
              <a:t>“Click to type customer or</a:t>
            </a:r>
            <a:br>
              <a:rPr lang="en-US" dirty="0"/>
            </a:br>
            <a:r>
              <a:rPr lang="en-US" dirty="0"/>
              <a:t>partner quote surrounded</a:t>
            </a:r>
            <a:br>
              <a:rPr lang="en-US" dirty="0"/>
            </a:br>
            <a:r>
              <a:rPr lang="en-US" dirty="0"/>
              <a:t>by quotation marks.”</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lnSpc>
                <a:spcPct val="100000"/>
              </a:lnSpc>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7842"/>
            <a:ext cx="5333999" cy="895181"/>
          </a:xfrm>
          <a:prstGeom prst="rect">
            <a:avLst/>
          </a:prstGeom>
        </p:spPr>
        <p:txBody>
          <a:bodyPr>
            <a:noAutofit/>
          </a:bodyPr>
          <a:lstStyle>
            <a:lvl1pPr>
              <a:lnSpc>
                <a:spcPct val="100000"/>
              </a:lnSpc>
              <a:defRPr/>
            </a:lvl1pPr>
          </a:lstStyle>
          <a:p>
            <a:pPr lvl="0"/>
            <a:r>
              <a:rPr lang="en-US" dirty="0"/>
              <a:t>Additional information if needed</a:t>
            </a:r>
          </a:p>
        </p:txBody>
      </p:sp>
      <p:sp>
        <p:nvSpPr>
          <p:cNvPr id="2" name="Content Placeholder 2">
            <a:extLst>
              <a:ext uri="{FF2B5EF4-FFF2-40B4-BE49-F238E27FC236}">
                <a16:creationId xmlns:a16="http://schemas.microsoft.com/office/drawing/2014/main" id="{768D3CF0-D6A4-3493-A61E-C80959981BE3}"/>
              </a:ext>
            </a:extLst>
          </p:cNvPr>
          <p:cNvSpPr>
            <a:spLocks noGrp="1" noChangeAspect="1"/>
          </p:cNvSpPr>
          <p:nvPr>
            <p:ph sz="quarter" idx="45" hasCustomPrompt="1"/>
          </p:nvPr>
        </p:nvSpPr>
        <p:spPr>
          <a:xfrm>
            <a:off x="701099" y="1143798"/>
            <a:ext cx="2447584" cy="673743"/>
          </a:xfrm>
        </p:spPr>
        <p:txBody>
          <a:bodyPr/>
          <a:lstStyle>
            <a:lvl1pPr>
              <a:defRPr>
                <a:solidFill>
                  <a:schemeClr val="tx1"/>
                </a:solidFill>
              </a:defRPr>
            </a:lvl1pPr>
            <a:lvl5pPr marL="731520" indent="0">
              <a:buNone/>
              <a:defRPr/>
            </a:lvl5pPr>
          </a:lstStyle>
          <a:p>
            <a:pPr lvl="0"/>
            <a:r>
              <a:rPr lang="en-US" dirty="0"/>
              <a:t>Click to add logo</a:t>
            </a:r>
          </a:p>
        </p:txBody>
      </p:sp>
      <p:sp>
        <p:nvSpPr>
          <p:cNvPr id="3" name="Accent mark">
            <a:extLst>
              <a:ext uri="{FF2B5EF4-FFF2-40B4-BE49-F238E27FC236}">
                <a16:creationId xmlns:a16="http://schemas.microsoft.com/office/drawing/2014/main" id="{9CBADFAD-5852-9F31-3F6B-B4A294448DE2}"/>
              </a:ext>
              <a:ext uri="{C183D7F6-B498-43B3-948B-1728B52AA6E4}">
                <adec:decorative xmlns:adec="http://schemas.microsoft.com/office/drawing/2017/decorative" val="1"/>
              </a:ext>
            </a:extLst>
          </p:cNvPr>
          <p:cNvSpPr/>
          <p:nvPr userDrawn="1"/>
        </p:nvSpPr>
        <p:spPr>
          <a:xfrm>
            <a:off x="762000" y="4142224"/>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874A47A-5AA7-1775-46F8-4B4A91867200}"/>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4188201" y="0"/>
            <a:ext cx="8003799" cy="4114800"/>
          </a:xfrm>
          <a:prstGeom prst="rect">
            <a:avLst/>
          </a:prstGeom>
        </p:spPr>
      </p:pic>
      <p:sp>
        <p:nvSpPr>
          <p:cNvPr id="4" name="Date Placeholder 3">
            <a:extLst>
              <a:ext uri="{FF2B5EF4-FFF2-40B4-BE49-F238E27FC236}">
                <a16:creationId xmlns:a16="http://schemas.microsoft.com/office/drawing/2014/main" id="{3F5E1FD4-FF3D-53E2-B568-4096CAC1B9DC}"/>
              </a:ext>
            </a:extLst>
          </p:cNvPr>
          <p:cNvSpPr>
            <a:spLocks noGrp="1"/>
          </p:cNvSpPr>
          <p:nvPr>
            <p:ph type="dt" sz="half" idx="46"/>
          </p:nvPr>
        </p:nvSpPr>
        <p:spPr/>
        <p:txBody>
          <a:bodyPr/>
          <a:lstStyle>
            <a:lvl1pPr>
              <a:defRPr>
                <a:solidFill>
                  <a:srgbClr val="514C47"/>
                </a:solidFill>
              </a:defRPr>
            </a:lvl1pPr>
          </a:lstStyle>
          <a:p>
            <a:r>
              <a:rPr lang="en-IN"/>
              <a:t>[Date]</a:t>
            </a:r>
            <a:endParaRPr lang="en-US" dirty="0"/>
          </a:p>
        </p:txBody>
      </p:sp>
      <p:sp>
        <p:nvSpPr>
          <p:cNvPr id="5" name="Footer Placeholder 4">
            <a:extLst>
              <a:ext uri="{FF2B5EF4-FFF2-40B4-BE49-F238E27FC236}">
                <a16:creationId xmlns:a16="http://schemas.microsoft.com/office/drawing/2014/main" id="{BBCA8205-86B8-B975-0254-A7323DE64A72}"/>
              </a:ext>
            </a:extLst>
          </p:cNvPr>
          <p:cNvSpPr>
            <a:spLocks noGrp="1"/>
          </p:cNvSpPr>
          <p:nvPr>
            <p:ph type="ftr" sz="quarter" idx="47"/>
          </p:nvPr>
        </p:nvSpPr>
        <p:spPr/>
        <p:txBody>
          <a:bodyPr/>
          <a:lstStyle>
            <a:lvl1pPr>
              <a:defRPr>
                <a:solidFill>
                  <a:srgbClr val="514C47"/>
                </a:solidFill>
              </a:defRPr>
            </a:lvl1pPr>
          </a:lstStyle>
          <a:p>
            <a:r>
              <a:rPr lang="en-US"/>
              <a:t>Copyright © 2026, Oracle and/or its affiliates</a:t>
            </a:r>
            <a:endParaRPr lang="en-US" dirty="0"/>
          </a:p>
        </p:txBody>
      </p:sp>
      <p:sp>
        <p:nvSpPr>
          <p:cNvPr id="10" name="Slide Number Placeholder 9">
            <a:extLst>
              <a:ext uri="{FF2B5EF4-FFF2-40B4-BE49-F238E27FC236}">
                <a16:creationId xmlns:a16="http://schemas.microsoft.com/office/drawing/2014/main" id="{99568EA0-EDF7-FD13-065F-C2A6ACEFCE3C}"/>
              </a:ext>
            </a:extLst>
          </p:cNvPr>
          <p:cNvSpPr>
            <a:spLocks noGrp="1"/>
          </p:cNvSpPr>
          <p:nvPr>
            <p:ph type="sldNum" sz="quarter" idx="48"/>
          </p:nvPr>
        </p:nvSpPr>
        <p:spPr/>
        <p:txBody>
          <a:bodyPr/>
          <a:lstStyle>
            <a:lvl1pPr>
              <a:defRPr>
                <a:solidFill>
                  <a:srgbClr val="514C47"/>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41074020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 - Quote, Picture, and logo">
    <p:bg>
      <p:bgPr>
        <a:solidFill>
          <a:schemeClr val="bg2"/>
        </a:solidFill>
        <a:effectLst/>
      </p:bgPr>
    </p:bg>
    <p:spTree>
      <p:nvGrpSpPr>
        <p:cNvPr id="1" name=""/>
        <p:cNvGrpSpPr/>
        <p:nvPr/>
      </p:nvGrpSpPr>
      <p:grpSpPr>
        <a:xfrm>
          <a:off x="0" y="0"/>
          <a:ext cx="0" cy="0"/>
          <a:chOff x="0" y="0"/>
          <a:chExt cx="0" cy="0"/>
        </a:xfrm>
      </p:grpSpPr>
      <p:sp>
        <p:nvSpPr>
          <p:cNvPr id="3" name="Quote">
            <a:extLst>
              <a:ext uri="{FF2B5EF4-FFF2-40B4-BE49-F238E27FC236}">
                <a16:creationId xmlns:a16="http://schemas.microsoft.com/office/drawing/2014/main" id="{A13E52A3-3B72-407D-BD94-ADB27B9FCE9C}"/>
              </a:ext>
            </a:extLst>
          </p:cNvPr>
          <p:cNvSpPr>
            <a:spLocks noGrp="1"/>
          </p:cNvSpPr>
          <p:nvPr>
            <p:ph type="title" hasCustomPrompt="1"/>
          </p:nvPr>
        </p:nvSpPr>
        <p:spPr>
          <a:xfrm>
            <a:off x="5677787" y="2896192"/>
            <a:ext cx="6020298" cy="1384995"/>
          </a:xfrm>
          <a:noFill/>
        </p:spPr>
        <p:txBody>
          <a:bodyPr vert="horz" wrap="square" lIns="0" tIns="0" rIns="0" bIns="0" rtlCol="0" anchor="b" anchorCtr="0">
            <a:spAutoFit/>
          </a:bodyPr>
          <a:lstStyle>
            <a:lvl1pPr marL="179388" indent="-179388">
              <a:lnSpc>
                <a:spcPct val="100000"/>
              </a:lnSpc>
              <a:tabLst/>
              <a:defRPr lang="en-US" sz="3000" b="0" i="0" dirty="0">
                <a:latin typeface="+mj-lt"/>
                <a:cs typeface="Oracle Sans Tab" panose="020B0503020204020204" pitchFamily="34" charset="0"/>
              </a:defRPr>
            </a:lvl1pPr>
          </a:lstStyle>
          <a:p>
            <a:pPr lvl="0"/>
            <a:r>
              <a:rPr lang="en-US" dirty="0"/>
              <a:t>“Click to type customer or</a:t>
            </a:r>
            <a:br>
              <a:rPr lang="en-US" dirty="0"/>
            </a:br>
            <a:r>
              <a:rPr lang="en-US" dirty="0"/>
              <a:t>partner quote surrounded</a:t>
            </a:r>
            <a:br>
              <a:rPr lang="en-US" dirty="0"/>
            </a:br>
            <a:r>
              <a:rPr lang="en-US" dirty="0"/>
              <a:t>by quotation marks.”</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832887" y="4911127"/>
            <a:ext cx="5853145" cy="266291"/>
          </a:xfrm>
          <a:prstGeom prst="rect">
            <a:avLst/>
          </a:prstGeom>
        </p:spPr>
        <p:txBody>
          <a:bodyPr>
            <a:noAutofit/>
          </a:bodyPr>
          <a:lstStyle>
            <a:lvl1pPr>
              <a:lnSpc>
                <a:spcPct val="100000"/>
              </a:lnSpc>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832887" y="5248720"/>
            <a:ext cx="5853145" cy="786385"/>
          </a:xfrm>
          <a:prstGeom prst="rect">
            <a:avLst/>
          </a:prstGeom>
        </p:spPr>
        <p:txBody>
          <a:bodyPr>
            <a:noAutofit/>
          </a:bodyPr>
          <a:lstStyle>
            <a:lvl1pPr>
              <a:lnSpc>
                <a:spcPct val="100000"/>
              </a:lnSpc>
              <a:defRPr/>
            </a:lvl1pPr>
          </a:lstStyle>
          <a:p>
            <a:pPr lvl="0"/>
            <a:r>
              <a:rPr lang="en-US" dirty="0"/>
              <a:t>Additional information if needed</a:t>
            </a:r>
          </a:p>
        </p:txBody>
      </p:sp>
      <p:sp>
        <p:nvSpPr>
          <p:cNvPr id="9" name="Picture Placeholder 5">
            <a:extLst>
              <a:ext uri="{FF2B5EF4-FFF2-40B4-BE49-F238E27FC236}">
                <a16:creationId xmlns:a16="http://schemas.microsoft.com/office/drawing/2014/main" id="{DFB04560-5A82-4303-F4F4-247222B350E0}"/>
              </a:ext>
            </a:extLst>
          </p:cNvPr>
          <p:cNvSpPr>
            <a:spLocks noGrp="1"/>
          </p:cNvSpPr>
          <p:nvPr>
            <p:ph type="pic" sz="quarter" idx="47"/>
          </p:nvPr>
        </p:nvSpPr>
        <p:spPr>
          <a:xfrm>
            <a:off x="0" y="0"/>
            <a:ext cx="4937092" cy="6292035"/>
          </a:xfrm>
          <a:custGeom>
            <a:avLst/>
            <a:gdLst>
              <a:gd name="connsiteX0" fmla="*/ 0 w 5087890"/>
              <a:gd name="connsiteY0" fmla="*/ 0 h 6372666"/>
              <a:gd name="connsiteX1" fmla="*/ 3962495 w 5087890"/>
              <a:gd name="connsiteY1" fmla="*/ 0 h 6372666"/>
              <a:gd name="connsiteX2" fmla="*/ 3996914 w 5087890"/>
              <a:gd name="connsiteY2" fmla="*/ 31198 h 6372666"/>
              <a:gd name="connsiteX3" fmla="*/ 5087890 w 5087890"/>
              <a:gd name="connsiteY3" fmla="*/ 2657920 h 6372666"/>
              <a:gd name="connsiteX4" fmla="*/ 1363066 w 5087890"/>
              <a:gd name="connsiteY4" fmla="*/ 6372666 h 6372666"/>
              <a:gd name="connsiteX5" fmla="*/ 82347 w 5087890"/>
              <a:gd name="connsiteY5" fmla="*/ 6147256 h 6372666"/>
              <a:gd name="connsiteX6" fmla="*/ 0 w 5087890"/>
              <a:gd name="connsiteY6" fmla="*/ 6114876 h 6372666"/>
              <a:gd name="connsiteX0" fmla="*/ 0 w 5249971"/>
              <a:gd name="connsiteY0" fmla="*/ 0 h 6372666"/>
              <a:gd name="connsiteX1" fmla="*/ 3962495 w 5249971"/>
              <a:gd name="connsiteY1" fmla="*/ 0 h 6372666"/>
              <a:gd name="connsiteX2" fmla="*/ 4226946 w 5249971"/>
              <a:gd name="connsiteY2" fmla="*/ 231614 h 6372666"/>
              <a:gd name="connsiteX3" fmla="*/ 5087890 w 5249971"/>
              <a:gd name="connsiteY3" fmla="*/ 2657920 h 6372666"/>
              <a:gd name="connsiteX4" fmla="*/ 1363066 w 5249971"/>
              <a:gd name="connsiteY4" fmla="*/ 6372666 h 6372666"/>
              <a:gd name="connsiteX5" fmla="*/ 82347 w 5249971"/>
              <a:gd name="connsiteY5" fmla="*/ 6147256 h 6372666"/>
              <a:gd name="connsiteX6" fmla="*/ 0 w 5249971"/>
              <a:gd name="connsiteY6" fmla="*/ 6114876 h 6372666"/>
              <a:gd name="connsiteX7" fmla="*/ 0 w 5249971"/>
              <a:gd name="connsiteY7" fmla="*/ 0 h 6372666"/>
              <a:gd name="connsiteX0" fmla="*/ 0 w 5247320"/>
              <a:gd name="connsiteY0" fmla="*/ 0 h 6372666"/>
              <a:gd name="connsiteX1" fmla="*/ 3962495 w 5247320"/>
              <a:gd name="connsiteY1" fmla="*/ 0 h 6372666"/>
              <a:gd name="connsiteX2" fmla="*/ 4226946 w 5247320"/>
              <a:gd name="connsiteY2" fmla="*/ 231614 h 6372666"/>
              <a:gd name="connsiteX3" fmla="*/ 5087890 w 5247320"/>
              <a:gd name="connsiteY3" fmla="*/ 2657920 h 6372666"/>
              <a:gd name="connsiteX4" fmla="*/ 1363066 w 5247320"/>
              <a:gd name="connsiteY4" fmla="*/ 6372666 h 6372666"/>
              <a:gd name="connsiteX5" fmla="*/ 82347 w 5247320"/>
              <a:gd name="connsiteY5" fmla="*/ 6147256 h 6372666"/>
              <a:gd name="connsiteX6" fmla="*/ 0 w 5247320"/>
              <a:gd name="connsiteY6" fmla="*/ 6114876 h 6372666"/>
              <a:gd name="connsiteX7" fmla="*/ 0 w 5247320"/>
              <a:gd name="connsiteY7" fmla="*/ 0 h 6372666"/>
              <a:gd name="connsiteX0" fmla="*/ 0 w 5247320"/>
              <a:gd name="connsiteY0" fmla="*/ 0 h 6372666"/>
              <a:gd name="connsiteX1" fmla="*/ 4516662 w 5247320"/>
              <a:gd name="connsiteY1" fmla="*/ 10548 h 6372666"/>
              <a:gd name="connsiteX2" fmla="*/ 4226946 w 5247320"/>
              <a:gd name="connsiteY2" fmla="*/ 231614 h 6372666"/>
              <a:gd name="connsiteX3" fmla="*/ 5087890 w 5247320"/>
              <a:gd name="connsiteY3" fmla="*/ 2657920 h 6372666"/>
              <a:gd name="connsiteX4" fmla="*/ 1363066 w 5247320"/>
              <a:gd name="connsiteY4" fmla="*/ 6372666 h 6372666"/>
              <a:gd name="connsiteX5" fmla="*/ 82347 w 5247320"/>
              <a:gd name="connsiteY5" fmla="*/ 6147256 h 6372666"/>
              <a:gd name="connsiteX6" fmla="*/ 0 w 5247320"/>
              <a:gd name="connsiteY6" fmla="*/ 6114876 h 6372666"/>
              <a:gd name="connsiteX7" fmla="*/ 0 w 5247320"/>
              <a:gd name="connsiteY7" fmla="*/ 0 h 6372666"/>
              <a:gd name="connsiteX0" fmla="*/ 0 w 5365577"/>
              <a:gd name="connsiteY0" fmla="*/ 0 h 6372666"/>
              <a:gd name="connsiteX1" fmla="*/ 4516662 w 5365577"/>
              <a:gd name="connsiteY1" fmla="*/ 10548 h 6372666"/>
              <a:gd name="connsiteX2" fmla="*/ 4655641 w 5365577"/>
              <a:gd name="connsiteY2" fmla="*/ 526964 h 6372666"/>
              <a:gd name="connsiteX3" fmla="*/ 5087890 w 5365577"/>
              <a:gd name="connsiteY3" fmla="*/ 2657920 h 6372666"/>
              <a:gd name="connsiteX4" fmla="*/ 1363066 w 5365577"/>
              <a:gd name="connsiteY4" fmla="*/ 6372666 h 6372666"/>
              <a:gd name="connsiteX5" fmla="*/ 82347 w 5365577"/>
              <a:gd name="connsiteY5" fmla="*/ 6147256 h 6372666"/>
              <a:gd name="connsiteX6" fmla="*/ 0 w 5365577"/>
              <a:gd name="connsiteY6" fmla="*/ 6114876 h 6372666"/>
              <a:gd name="connsiteX7" fmla="*/ 0 w 5365577"/>
              <a:gd name="connsiteY7" fmla="*/ 0 h 6372666"/>
              <a:gd name="connsiteX0" fmla="*/ 0 w 5288223"/>
              <a:gd name="connsiteY0" fmla="*/ 0 h 6372666"/>
              <a:gd name="connsiteX1" fmla="*/ 4516662 w 5288223"/>
              <a:gd name="connsiteY1" fmla="*/ 10548 h 6372666"/>
              <a:gd name="connsiteX2" fmla="*/ 4655641 w 5288223"/>
              <a:gd name="connsiteY2" fmla="*/ 526964 h 6372666"/>
              <a:gd name="connsiteX3" fmla="*/ 5087890 w 5288223"/>
              <a:gd name="connsiteY3" fmla="*/ 2657920 h 6372666"/>
              <a:gd name="connsiteX4" fmla="*/ 1363066 w 5288223"/>
              <a:gd name="connsiteY4" fmla="*/ 6372666 h 6372666"/>
              <a:gd name="connsiteX5" fmla="*/ 82347 w 5288223"/>
              <a:gd name="connsiteY5" fmla="*/ 6147256 h 6372666"/>
              <a:gd name="connsiteX6" fmla="*/ 0 w 5288223"/>
              <a:gd name="connsiteY6" fmla="*/ 6114876 h 6372666"/>
              <a:gd name="connsiteX7" fmla="*/ 0 w 5288223"/>
              <a:gd name="connsiteY7" fmla="*/ 0 h 6372666"/>
              <a:gd name="connsiteX0" fmla="*/ 0 w 5288223"/>
              <a:gd name="connsiteY0" fmla="*/ 0 h 6372666"/>
              <a:gd name="connsiteX1" fmla="*/ 4725781 w 5288223"/>
              <a:gd name="connsiteY1" fmla="*/ 21096 h 6372666"/>
              <a:gd name="connsiteX2" fmla="*/ 4655641 w 5288223"/>
              <a:gd name="connsiteY2" fmla="*/ 526964 h 6372666"/>
              <a:gd name="connsiteX3" fmla="*/ 5087890 w 5288223"/>
              <a:gd name="connsiteY3" fmla="*/ 2657920 h 6372666"/>
              <a:gd name="connsiteX4" fmla="*/ 1363066 w 5288223"/>
              <a:gd name="connsiteY4" fmla="*/ 6372666 h 6372666"/>
              <a:gd name="connsiteX5" fmla="*/ 82347 w 5288223"/>
              <a:gd name="connsiteY5" fmla="*/ 6147256 h 6372666"/>
              <a:gd name="connsiteX6" fmla="*/ 0 w 5288223"/>
              <a:gd name="connsiteY6" fmla="*/ 6114876 h 6372666"/>
              <a:gd name="connsiteX7" fmla="*/ 0 w 5288223"/>
              <a:gd name="connsiteY7" fmla="*/ 0 h 6372666"/>
              <a:gd name="connsiteX0" fmla="*/ 0 w 5382393"/>
              <a:gd name="connsiteY0" fmla="*/ 0 h 6372666"/>
              <a:gd name="connsiteX1" fmla="*/ 4725781 w 5382393"/>
              <a:gd name="connsiteY1" fmla="*/ 21096 h 6372666"/>
              <a:gd name="connsiteX2" fmla="*/ 4969320 w 5382393"/>
              <a:gd name="connsiteY2" fmla="*/ 1170404 h 6372666"/>
              <a:gd name="connsiteX3" fmla="*/ 5087890 w 5382393"/>
              <a:gd name="connsiteY3" fmla="*/ 2657920 h 6372666"/>
              <a:gd name="connsiteX4" fmla="*/ 1363066 w 5382393"/>
              <a:gd name="connsiteY4" fmla="*/ 6372666 h 6372666"/>
              <a:gd name="connsiteX5" fmla="*/ 82347 w 5382393"/>
              <a:gd name="connsiteY5" fmla="*/ 6147256 h 6372666"/>
              <a:gd name="connsiteX6" fmla="*/ 0 w 5382393"/>
              <a:gd name="connsiteY6" fmla="*/ 6114876 h 6372666"/>
              <a:gd name="connsiteX7" fmla="*/ 0 w 5382393"/>
              <a:gd name="connsiteY7" fmla="*/ 0 h 6372666"/>
              <a:gd name="connsiteX0" fmla="*/ 0 w 5095613"/>
              <a:gd name="connsiteY0" fmla="*/ 0 h 6372666"/>
              <a:gd name="connsiteX1" fmla="*/ 4725781 w 5095613"/>
              <a:gd name="connsiteY1" fmla="*/ 21096 h 6372666"/>
              <a:gd name="connsiteX2" fmla="*/ 4969320 w 5095613"/>
              <a:gd name="connsiteY2" fmla="*/ 1170404 h 6372666"/>
              <a:gd name="connsiteX3" fmla="*/ 4502357 w 5095613"/>
              <a:gd name="connsiteY3" fmla="*/ 4598790 h 6372666"/>
              <a:gd name="connsiteX4" fmla="*/ 1363066 w 5095613"/>
              <a:gd name="connsiteY4" fmla="*/ 6372666 h 6372666"/>
              <a:gd name="connsiteX5" fmla="*/ 82347 w 5095613"/>
              <a:gd name="connsiteY5" fmla="*/ 6147256 h 6372666"/>
              <a:gd name="connsiteX6" fmla="*/ 0 w 5095613"/>
              <a:gd name="connsiteY6" fmla="*/ 6114876 h 6372666"/>
              <a:gd name="connsiteX7" fmla="*/ 0 w 5095613"/>
              <a:gd name="connsiteY7" fmla="*/ 0 h 6372666"/>
              <a:gd name="connsiteX0" fmla="*/ 0 w 5016403"/>
              <a:gd name="connsiteY0" fmla="*/ 0 h 6372666"/>
              <a:gd name="connsiteX1" fmla="*/ 4725781 w 5016403"/>
              <a:gd name="connsiteY1" fmla="*/ 21096 h 6372666"/>
              <a:gd name="connsiteX2" fmla="*/ 4864760 w 5016403"/>
              <a:gd name="connsiteY2" fmla="*/ 474223 h 6372666"/>
              <a:gd name="connsiteX3" fmla="*/ 4502357 w 5016403"/>
              <a:gd name="connsiteY3" fmla="*/ 4598790 h 6372666"/>
              <a:gd name="connsiteX4" fmla="*/ 1363066 w 5016403"/>
              <a:gd name="connsiteY4" fmla="*/ 6372666 h 6372666"/>
              <a:gd name="connsiteX5" fmla="*/ 82347 w 5016403"/>
              <a:gd name="connsiteY5" fmla="*/ 6147256 h 6372666"/>
              <a:gd name="connsiteX6" fmla="*/ 0 w 5016403"/>
              <a:gd name="connsiteY6" fmla="*/ 6114876 h 6372666"/>
              <a:gd name="connsiteX7" fmla="*/ 0 w 5016403"/>
              <a:gd name="connsiteY7" fmla="*/ 0 h 6372666"/>
              <a:gd name="connsiteX0" fmla="*/ 0 w 5122449"/>
              <a:gd name="connsiteY0" fmla="*/ 0 h 6372666"/>
              <a:gd name="connsiteX1" fmla="*/ 4725781 w 5122449"/>
              <a:gd name="connsiteY1" fmla="*/ 21096 h 6372666"/>
              <a:gd name="connsiteX2" fmla="*/ 4864760 w 5122449"/>
              <a:gd name="connsiteY2" fmla="*/ 474223 h 6372666"/>
              <a:gd name="connsiteX3" fmla="*/ 4502357 w 5122449"/>
              <a:gd name="connsiteY3" fmla="*/ 4598790 h 6372666"/>
              <a:gd name="connsiteX4" fmla="*/ 1363066 w 5122449"/>
              <a:gd name="connsiteY4" fmla="*/ 6372666 h 6372666"/>
              <a:gd name="connsiteX5" fmla="*/ 82347 w 5122449"/>
              <a:gd name="connsiteY5" fmla="*/ 6147256 h 6372666"/>
              <a:gd name="connsiteX6" fmla="*/ 0 w 5122449"/>
              <a:gd name="connsiteY6" fmla="*/ 6114876 h 6372666"/>
              <a:gd name="connsiteX7" fmla="*/ 0 w 5122449"/>
              <a:gd name="connsiteY7" fmla="*/ 0 h 6372666"/>
              <a:gd name="connsiteX0" fmla="*/ 0 w 5110499"/>
              <a:gd name="connsiteY0" fmla="*/ 0 h 6372666"/>
              <a:gd name="connsiteX1" fmla="*/ 4725781 w 5110499"/>
              <a:gd name="connsiteY1" fmla="*/ 21096 h 6372666"/>
              <a:gd name="connsiteX2" fmla="*/ 4864760 w 5110499"/>
              <a:gd name="connsiteY2" fmla="*/ 474223 h 6372666"/>
              <a:gd name="connsiteX3" fmla="*/ 4460534 w 5110499"/>
              <a:gd name="connsiteY3" fmla="*/ 4704273 h 6372666"/>
              <a:gd name="connsiteX4" fmla="*/ 1363066 w 5110499"/>
              <a:gd name="connsiteY4" fmla="*/ 6372666 h 6372666"/>
              <a:gd name="connsiteX5" fmla="*/ 82347 w 5110499"/>
              <a:gd name="connsiteY5" fmla="*/ 6147256 h 6372666"/>
              <a:gd name="connsiteX6" fmla="*/ 0 w 5110499"/>
              <a:gd name="connsiteY6" fmla="*/ 6114876 h 6372666"/>
              <a:gd name="connsiteX7" fmla="*/ 0 w 5110499"/>
              <a:gd name="connsiteY7" fmla="*/ 0 h 6372666"/>
              <a:gd name="connsiteX0" fmla="*/ 0 w 5110499"/>
              <a:gd name="connsiteY0" fmla="*/ 0 h 6372666"/>
              <a:gd name="connsiteX1" fmla="*/ 4725781 w 5110499"/>
              <a:gd name="connsiteY1" fmla="*/ 21096 h 6372666"/>
              <a:gd name="connsiteX2" fmla="*/ 4864760 w 5110499"/>
              <a:gd name="connsiteY2" fmla="*/ 474223 h 6372666"/>
              <a:gd name="connsiteX3" fmla="*/ 4460534 w 5110499"/>
              <a:gd name="connsiteY3" fmla="*/ 4704273 h 6372666"/>
              <a:gd name="connsiteX4" fmla="*/ 1363066 w 5110499"/>
              <a:gd name="connsiteY4" fmla="*/ 6372666 h 6372666"/>
              <a:gd name="connsiteX5" fmla="*/ 82347 w 5110499"/>
              <a:gd name="connsiteY5" fmla="*/ 6147256 h 6372666"/>
              <a:gd name="connsiteX6" fmla="*/ 0 w 5110499"/>
              <a:gd name="connsiteY6" fmla="*/ 6114876 h 6372666"/>
              <a:gd name="connsiteX7" fmla="*/ 0 w 5110499"/>
              <a:gd name="connsiteY7" fmla="*/ 0 h 6372666"/>
              <a:gd name="connsiteX0" fmla="*/ 0 w 5118394"/>
              <a:gd name="connsiteY0" fmla="*/ 0 h 6509793"/>
              <a:gd name="connsiteX1" fmla="*/ 4725781 w 5118394"/>
              <a:gd name="connsiteY1" fmla="*/ 21096 h 6509793"/>
              <a:gd name="connsiteX2" fmla="*/ 4864760 w 5118394"/>
              <a:gd name="connsiteY2" fmla="*/ 474223 h 6509793"/>
              <a:gd name="connsiteX3" fmla="*/ 4460534 w 5118394"/>
              <a:gd name="connsiteY3" fmla="*/ 4704273 h 6509793"/>
              <a:gd name="connsiteX4" fmla="*/ 1164403 w 5118394"/>
              <a:gd name="connsiteY4" fmla="*/ 6509793 h 6509793"/>
              <a:gd name="connsiteX5" fmla="*/ 82347 w 5118394"/>
              <a:gd name="connsiteY5" fmla="*/ 6147256 h 6509793"/>
              <a:gd name="connsiteX6" fmla="*/ 0 w 5118394"/>
              <a:gd name="connsiteY6" fmla="*/ 6114876 h 6509793"/>
              <a:gd name="connsiteX7" fmla="*/ 0 w 5118394"/>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82347 w 5162448"/>
              <a:gd name="connsiteY5" fmla="*/ 6147256 h 6509793"/>
              <a:gd name="connsiteX6" fmla="*/ 0 w 5162448"/>
              <a:gd name="connsiteY6" fmla="*/ 6114876 h 6509793"/>
              <a:gd name="connsiteX7" fmla="*/ 0 w 5162448"/>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385570 w 5162448"/>
              <a:gd name="connsiteY5" fmla="*/ 6305480 h 6509793"/>
              <a:gd name="connsiteX6" fmla="*/ 0 w 5162448"/>
              <a:gd name="connsiteY6" fmla="*/ 6114876 h 6509793"/>
              <a:gd name="connsiteX7" fmla="*/ 0 w 5162448"/>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385570 w 5162448"/>
              <a:gd name="connsiteY5" fmla="*/ 6305480 h 6509793"/>
              <a:gd name="connsiteX6" fmla="*/ 0 w 5162448"/>
              <a:gd name="connsiteY6" fmla="*/ 6114876 h 6509793"/>
              <a:gd name="connsiteX7" fmla="*/ 0 w 5162448"/>
              <a:gd name="connsiteY7" fmla="*/ 0 h 6509793"/>
              <a:gd name="connsiteX0" fmla="*/ 0 w 5127267"/>
              <a:gd name="connsiteY0" fmla="*/ 0 h 6509793"/>
              <a:gd name="connsiteX1" fmla="*/ 4725781 w 5127267"/>
              <a:gd name="connsiteY1" fmla="*/ 21096 h 6509793"/>
              <a:gd name="connsiteX2" fmla="*/ 4812481 w 5127267"/>
              <a:gd name="connsiteY2" fmla="*/ 526964 h 6509793"/>
              <a:gd name="connsiteX3" fmla="*/ 4596462 w 5127267"/>
              <a:gd name="connsiteY3" fmla="*/ 4535502 h 6509793"/>
              <a:gd name="connsiteX4" fmla="*/ 1164403 w 5127267"/>
              <a:gd name="connsiteY4" fmla="*/ 6509793 h 6509793"/>
              <a:gd name="connsiteX5" fmla="*/ 385570 w 5127267"/>
              <a:gd name="connsiteY5" fmla="*/ 6305480 h 6509793"/>
              <a:gd name="connsiteX6" fmla="*/ 0 w 5127267"/>
              <a:gd name="connsiteY6" fmla="*/ 6114876 h 6509793"/>
              <a:gd name="connsiteX7" fmla="*/ 0 w 5127267"/>
              <a:gd name="connsiteY7" fmla="*/ 0 h 6509793"/>
              <a:gd name="connsiteX0" fmla="*/ 0 w 5041484"/>
              <a:gd name="connsiteY0" fmla="*/ 0 h 6509793"/>
              <a:gd name="connsiteX1" fmla="*/ 4725781 w 5041484"/>
              <a:gd name="connsiteY1" fmla="*/ 21096 h 6509793"/>
              <a:gd name="connsiteX2" fmla="*/ 4812481 w 5041484"/>
              <a:gd name="connsiteY2" fmla="*/ 526964 h 6509793"/>
              <a:gd name="connsiteX3" fmla="*/ 4596462 w 5041484"/>
              <a:gd name="connsiteY3" fmla="*/ 4535502 h 6509793"/>
              <a:gd name="connsiteX4" fmla="*/ 1164403 w 5041484"/>
              <a:gd name="connsiteY4" fmla="*/ 6509793 h 6509793"/>
              <a:gd name="connsiteX5" fmla="*/ 385570 w 5041484"/>
              <a:gd name="connsiteY5" fmla="*/ 6305480 h 6509793"/>
              <a:gd name="connsiteX6" fmla="*/ 0 w 5041484"/>
              <a:gd name="connsiteY6" fmla="*/ 6114876 h 6509793"/>
              <a:gd name="connsiteX7" fmla="*/ 0 w 5041484"/>
              <a:gd name="connsiteY7" fmla="*/ 0 h 6509793"/>
              <a:gd name="connsiteX0" fmla="*/ 0 w 5140479"/>
              <a:gd name="connsiteY0" fmla="*/ 0 h 6509793"/>
              <a:gd name="connsiteX1" fmla="*/ 4725781 w 5140479"/>
              <a:gd name="connsiteY1" fmla="*/ 21096 h 6509793"/>
              <a:gd name="connsiteX2" fmla="*/ 4812481 w 5140479"/>
              <a:gd name="connsiteY2" fmla="*/ 526964 h 6509793"/>
              <a:gd name="connsiteX3" fmla="*/ 4596462 w 5140479"/>
              <a:gd name="connsiteY3" fmla="*/ 4535502 h 6509793"/>
              <a:gd name="connsiteX4" fmla="*/ 1164403 w 5140479"/>
              <a:gd name="connsiteY4" fmla="*/ 6509793 h 6509793"/>
              <a:gd name="connsiteX5" fmla="*/ 385570 w 5140479"/>
              <a:gd name="connsiteY5" fmla="*/ 6305480 h 6509793"/>
              <a:gd name="connsiteX6" fmla="*/ 0 w 5140479"/>
              <a:gd name="connsiteY6" fmla="*/ 6114876 h 6509793"/>
              <a:gd name="connsiteX7" fmla="*/ 0 w 5140479"/>
              <a:gd name="connsiteY7" fmla="*/ 0 h 6509793"/>
              <a:gd name="connsiteX0" fmla="*/ 0 w 5190465"/>
              <a:gd name="connsiteY0" fmla="*/ 0 h 6509793"/>
              <a:gd name="connsiteX1" fmla="*/ 4725781 w 5190465"/>
              <a:gd name="connsiteY1" fmla="*/ 21096 h 6509793"/>
              <a:gd name="connsiteX2" fmla="*/ 4885673 w 5190465"/>
              <a:gd name="connsiteY2" fmla="*/ 358192 h 6509793"/>
              <a:gd name="connsiteX3" fmla="*/ 4596462 w 5190465"/>
              <a:gd name="connsiteY3" fmla="*/ 4535502 h 6509793"/>
              <a:gd name="connsiteX4" fmla="*/ 1164403 w 5190465"/>
              <a:gd name="connsiteY4" fmla="*/ 6509793 h 6509793"/>
              <a:gd name="connsiteX5" fmla="*/ 385570 w 5190465"/>
              <a:gd name="connsiteY5" fmla="*/ 6305480 h 6509793"/>
              <a:gd name="connsiteX6" fmla="*/ 0 w 5190465"/>
              <a:gd name="connsiteY6" fmla="*/ 6114876 h 6509793"/>
              <a:gd name="connsiteX7" fmla="*/ 0 w 5190465"/>
              <a:gd name="connsiteY7" fmla="*/ 0 h 6509793"/>
              <a:gd name="connsiteX0" fmla="*/ 0 w 5158865"/>
              <a:gd name="connsiteY0" fmla="*/ 0 h 6509793"/>
              <a:gd name="connsiteX1" fmla="*/ 4725781 w 5158865"/>
              <a:gd name="connsiteY1" fmla="*/ 21096 h 6509793"/>
              <a:gd name="connsiteX2" fmla="*/ 4885673 w 5158865"/>
              <a:gd name="connsiteY2" fmla="*/ 358192 h 6509793"/>
              <a:gd name="connsiteX3" fmla="*/ 4596462 w 5158865"/>
              <a:gd name="connsiteY3" fmla="*/ 4535502 h 6509793"/>
              <a:gd name="connsiteX4" fmla="*/ 1164403 w 5158865"/>
              <a:gd name="connsiteY4" fmla="*/ 6509793 h 6509793"/>
              <a:gd name="connsiteX5" fmla="*/ 385570 w 5158865"/>
              <a:gd name="connsiteY5" fmla="*/ 6305480 h 6509793"/>
              <a:gd name="connsiteX6" fmla="*/ 0 w 5158865"/>
              <a:gd name="connsiteY6" fmla="*/ 6114876 h 6509793"/>
              <a:gd name="connsiteX7" fmla="*/ 0 w 5158865"/>
              <a:gd name="connsiteY7" fmla="*/ 0 h 6509793"/>
              <a:gd name="connsiteX0" fmla="*/ 0 w 5272866"/>
              <a:gd name="connsiteY0" fmla="*/ 0 h 6509793"/>
              <a:gd name="connsiteX1" fmla="*/ 4725781 w 5272866"/>
              <a:gd name="connsiteY1" fmla="*/ 21096 h 6509793"/>
              <a:gd name="connsiteX2" fmla="*/ 5042512 w 5272866"/>
              <a:gd name="connsiteY2" fmla="*/ 1476302 h 6509793"/>
              <a:gd name="connsiteX3" fmla="*/ 4596462 w 5272866"/>
              <a:gd name="connsiteY3" fmla="*/ 4535502 h 6509793"/>
              <a:gd name="connsiteX4" fmla="*/ 1164403 w 5272866"/>
              <a:gd name="connsiteY4" fmla="*/ 6509793 h 6509793"/>
              <a:gd name="connsiteX5" fmla="*/ 385570 w 5272866"/>
              <a:gd name="connsiteY5" fmla="*/ 6305480 h 6509793"/>
              <a:gd name="connsiteX6" fmla="*/ 0 w 5272866"/>
              <a:gd name="connsiteY6" fmla="*/ 6114876 h 6509793"/>
              <a:gd name="connsiteX7" fmla="*/ 0 w 5272866"/>
              <a:gd name="connsiteY7" fmla="*/ 0 h 6509793"/>
              <a:gd name="connsiteX0" fmla="*/ 0 w 5183390"/>
              <a:gd name="connsiteY0" fmla="*/ 0 h 6509793"/>
              <a:gd name="connsiteX1" fmla="*/ 4725781 w 5183390"/>
              <a:gd name="connsiteY1" fmla="*/ 21096 h 6509793"/>
              <a:gd name="connsiteX2" fmla="*/ 5042512 w 5183390"/>
              <a:gd name="connsiteY2" fmla="*/ 1476302 h 6509793"/>
              <a:gd name="connsiteX3" fmla="*/ 4115488 w 5183390"/>
              <a:gd name="connsiteY3" fmla="*/ 5210588 h 6509793"/>
              <a:gd name="connsiteX4" fmla="*/ 1164403 w 5183390"/>
              <a:gd name="connsiteY4" fmla="*/ 6509793 h 6509793"/>
              <a:gd name="connsiteX5" fmla="*/ 385570 w 5183390"/>
              <a:gd name="connsiteY5" fmla="*/ 6305480 h 6509793"/>
              <a:gd name="connsiteX6" fmla="*/ 0 w 5183390"/>
              <a:gd name="connsiteY6" fmla="*/ 6114876 h 6509793"/>
              <a:gd name="connsiteX7" fmla="*/ 0 w 5183390"/>
              <a:gd name="connsiteY7" fmla="*/ 0 h 6509793"/>
              <a:gd name="connsiteX0" fmla="*/ 0 w 5172636"/>
              <a:gd name="connsiteY0" fmla="*/ 0 h 6509793"/>
              <a:gd name="connsiteX1" fmla="*/ 4725781 w 5172636"/>
              <a:gd name="connsiteY1" fmla="*/ 21096 h 6509793"/>
              <a:gd name="connsiteX2" fmla="*/ 5042512 w 5172636"/>
              <a:gd name="connsiteY2" fmla="*/ 1476302 h 6509793"/>
              <a:gd name="connsiteX3" fmla="*/ 4115488 w 5172636"/>
              <a:gd name="connsiteY3" fmla="*/ 5210588 h 6509793"/>
              <a:gd name="connsiteX4" fmla="*/ 1164403 w 5172636"/>
              <a:gd name="connsiteY4" fmla="*/ 6509793 h 6509793"/>
              <a:gd name="connsiteX5" fmla="*/ 385570 w 5172636"/>
              <a:gd name="connsiteY5" fmla="*/ 6305480 h 6509793"/>
              <a:gd name="connsiteX6" fmla="*/ 0 w 5172636"/>
              <a:gd name="connsiteY6" fmla="*/ 6114876 h 6509793"/>
              <a:gd name="connsiteX7" fmla="*/ 0 w 5172636"/>
              <a:gd name="connsiteY7" fmla="*/ 0 h 6509793"/>
              <a:gd name="connsiteX0" fmla="*/ 0 w 5097074"/>
              <a:gd name="connsiteY0" fmla="*/ 0 h 6509793"/>
              <a:gd name="connsiteX1" fmla="*/ 4725781 w 5097074"/>
              <a:gd name="connsiteY1" fmla="*/ 21096 h 6509793"/>
              <a:gd name="connsiteX2" fmla="*/ 5042512 w 5097074"/>
              <a:gd name="connsiteY2" fmla="*/ 1476302 h 6509793"/>
              <a:gd name="connsiteX3" fmla="*/ 4115488 w 5097074"/>
              <a:gd name="connsiteY3" fmla="*/ 5210588 h 6509793"/>
              <a:gd name="connsiteX4" fmla="*/ 1164403 w 5097074"/>
              <a:gd name="connsiteY4" fmla="*/ 6509793 h 6509793"/>
              <a:gd name="connsiteX5" fmla="*/ 385570 w 5097074"/>
              <a:gd name="connsiteY5" fmla="*/ 6305480 h 6509793"/>
              <a:gd name="connsiteX6" fmla="*/ 0 w 5097074"/>
              <a:gd name="connsiteY6" fmla="*/ 6114876 h 6509793"/>
              <a:gd name="connsiteX7" fmla="*/ 0 w 5097074"/>
              <a:gd name="connsiteY7" fmla="*/ 0 h 6509793"/>
              <a:gd name="connsiteX0" fmla="*/ 0 w 5106559"/>
              <a:gd name="connsiteY0" fmla="*/ 0 h 6509793"/>
              <a:gd name="connsiteX1" fmla="*/ 4725781 w 5106559"/>
              <a:gd name="connsiteY1" fmla="*/ 21096 h 6509793"/>
              <a:gd name="connsiteX2" fmla="*/ 5042512 w 5106559"/>
              <a:gd name="connsiteY2" fmla="*/ 1476302 h 6509793"/>
              <a:gd name="connsiteX3" fmla="*/ 4115488 w 5106559"/>
              <a:gd name="connsiteY3" fmla="*/ 5210588 h 6509793"/>
              <a:gd name="connsiteX4" fmla="*/ 1164403 w 5106559"/>
              <a:gd name="connsiteY4" fmla="*/ 6509793 h 6509793"/>
              <a:gd name="connsiteX5" fmla="*/ 385570 w 5106559"/>
              <a:gd name="connsiteY5" fmla="*/ 6305480 h 6509793"/>
              <a:gd name="connsiteX6" fmla="*/ 0 w 5106559"/>
              <a:gd name="connsiteY6" fmla="*/ 6114876 h 6509793"/>
              <a:gd name="connsiteX7" fmla="*/ 0 w 5106559"/>
              <a:gd name="connsiteY7" fmla="*/ 0 h 6509793"/>
              <a:gd name="connsiteX0" fmla="*/ 0 w 5108361"/>
              <a:gd name="connsiteY0" fmla="*/ 0 h 6509793"/>
              <a:gd name="connsiteX1" fmla="*/ 4725781 w 5108361"/>
              <a:gd name="connsiteY1" fmla="*/ 21096 h 6509793"/>
              <a:gd name="connsiteX2" fmla="*/ 5042512 w 5108361"/>
              <a:gd name="connsiteY2" fmla="*/ 1476302 h 6509793"/>
              <a:gd name="connsiteX3" fmla="*/ 4136401 w 5108361"/>
              <a:gd name="connsiteY3" fmla="*/ 5337167 h 6509793"/>
              <a:gd name="connsiteX4" fmla="*/ 1164403 w 5108361"/>
              <a:gd name="connsiteY4" fmla="*/ 6509793 h 6509793"/>
              <a:gd name="connsiteX5" fmla="*/ 385570 w 5108361"/>
              <a:gd name="connsiteY5" fmla="*/ 6305480 h 6509793"/>
              <a:gd name="connsiteX6" fmla="*/ 0 w 5108361"/>
              <a:gd name="connsiteY6" fmla="*/ 6114876 h 6509793"/>
              <a:gd name="connsiteX7" fmla="*/ 0 w 5108361"/>
              <a:gd name="connsiteY7" fmla="*/ 0 h 6509793"/>
              <a:gd name="connsiteX0" fmla="*/ 0 w 5108361"/>
              <a:gd name="connsiteY0" fmla="*/ 0 h 6523289"/>
              <a:gd name="connsiteX1" fmla="*/ 4725781 w 5108361"/>
              <a:gd name="connsiteY1" fmla="*/ 21096 h 6523289"/>
              <a:gd name="connsiteX2" fmla="*/ 5042512 w 5108361"/>
              <a:gd name="connsiteY2" fmla="*/ 1476302 h 6523289"/>
              <a:gd name="connsiteX3" fmla="*/ 4136401 w 5108361"/>
              <a:gd name="connsiteY3" fmla="*/ 5337167 h 6523289"/>
              <a:gd name="connsiteX4" fmla="*/ 1164403 w 5108361"/>
              <a:gd name="connsiteY4" fmla="*/ 6509793 h 6523289"/>
              <a:gd name="connsiteX5" fmla="*/ 385570 w 5108361"/>
              <a:gd name="connsiteY5" fmla="*/ 6305480 h 6523289"/>
              <a:gd name="connsiteX6" fmla="*/ 0 w 5108361"/>
              <a:gd name="connsiteY6" fmla="*/ 6114876 h 6523289"/>
              <a:gd name="connsiteX7" fmla="*/ 0 w 5108361"/>
              <a:gd name="connsiteY7" fmla="*/ 0 h 6523289"/>
              <a:gd name="connsiteX0" fmla="*/ 0 w 5085677"/>
              <a:gd name="connsiteY0" fmla="*/ 0 h 6522930"/>
              <a:gd name="connsiteX1" fmla="*/ 4725781 w 5085677"/>
              <a:gd name="connsiteY1" fmla="*/ 21096 h 6522930"/>
              <a:gd name="connsiteX2" fmla="*/ 5042512 w 5085677"/>
              <a:gd name="connsiteY2" fmla="*/ 1476302 h 6522930"/>
              <a:gd name="connsiteX3" fmla="*/ 4136401 w 5085677"/>
              <a:gd name="connsiteY3" fmla="*/ 5337167 h 6522930"/>
              <a:gd name="connsiteX4" fmla="*/ 1164403 w 5085677"/>
              <a:gd name="connsiteY4" fmla="*/ 6509793 h 6522930"/>
              <a:gd name="connsiteX5" fmla="*/ 385570 w 5085677"/>
              <a:gd name="connsiteY5" fmla="*/ 6305480 h 6522930"/>
              <a:gd name="connsiteX6" fmla="*/ 0 w 5085677"/>
              <a:gd name="connsiteY6" fmla="*/ 6114876 h 6522930"/>
              <a:gd name="connsiteX7" fmla="*/ 0 w 5085677"/>
              <a:gd name="connsiteY7" fmla="*/ 0 h 6522930"/>
              <a:gd name="connsiteX0" fmla="*/ 0 w 5018753"/>
              <a:gd name="connsiteY0" fmla="*/ 0 h 6531040"/>
              <a:gd name="connsiteX1" fmla="*/ 4725781 w 5018753"/>
              <a:gd name="connsiteY1" fmla="*/ 21096 h 6531040"/>
              <a:gd name="connsiteX2" fmla="*/ 4948408 w 5018753"/>
              <a:gd name="connsiteY2" fmla="*/ 906699 h 6531040"/>
              <a:gd name="connsiteX3" fmla="*/ 4136401 w 5018753"/>
              <a:gd name="connsiteY3" fmla="*/ 5337167 h 6531040"/>
              <a:gd name="connsiteX4" fmla="*/ 1164403 w 5018753"/>
              <a:gd name="connsiteY4" fmla="*/ 6509793 h 6531040"/>
              <a:gd name="connsiteX5" fmla="*/ 385570 w 5018753"/>
              <a:gd name="connsiteY5" fmla="*/ 6305480 h 6531040"/>
              <a:gd name="connsiteX6" fmla="*/ 0 w 5018753"/>
              <a:gd name="connsiteY6" fmla="*/ 6114876 h 6531040"/>
              <a:gd name="connsiteX7" fmla="*/ 0 w 5018753"/>
              <a:gd name="connsiteY7" fmla="*/ 0 h 6531040"/>
              <a:gd name="connsiteX0" fmla="*/ 0 w 5080914"/>
              <a:gd name="connsiteY0" fmla="*/ 0 h 6531040"/>
              <a:gd name="connsiteX1" fmla="*/ 4725781 w 5080914"/>
              <a:gd name="connsiteY1" fmla="*/ 21096 h 6531040"/>
              <a:gd name="connsiteX2" fmla="*/ 4948408 w 5080914"/>
              <a:gd name="connsiteY2" fmla="*/ 906699 h 6531040"/>
              <a:gd name="connsiteX3" fmla="*/ 4136401 w 5080914"/>
              <a:gd name="connsiteY3" fmla="*/ 5337167 h 6531040"/>
              <a:gd name="connsiteX4" fmla="*/ 1164403 w 5080914"/>
              <a:gd name="connsiteY4" fmla="*/ 6509793 h 6531040"/>
              <a:gd name="connsiteX5" fmla="*/ 385570 w 5080914"/>
              <a:gd name="connsiteY5" fmla="*/ 6305480 h 6531040"/>
              <a:gd name="connsiteX6" fmla="*/ 0 w 5080914"/>
              <a:gd name="connsiteY6" fmla="*/ 6114876 h 6531040"/>
              <a:gd name="connsiteX7" fmla="*/ 0 w 5080914"/>
              <a:gd name="connsiteY7" fmla="*/ 0 h 6531040"/>
              <a:gd name="connsiteX0" fmla="*/ 0 w 5080914"/>
              <a:gd name="connsiteY0" fmla="*/ 0 h 6531040"/>
              <a:gd name="connsiteX1" fmla="*/ 4699929 w 5080914"/>
              <a:gd name="connsiteY1" fmla="*/ 5447 h 6531040"/>
              <a:gd name="connsiteX2" fmla="*/ 4948408 w 5080914"/>
              <a:gd name="connsiteY2" fmla="*/ 906699 h 6531040"/>
              <a:gd name="connsiteX3" fmla="*/ 4136401 w 5080914"/>
              <a:gd name="connsiteY3" fmla="*/ 5337167 h 6531040"/>
              <a:gd name="connsiteX4" fmla="*/ 1164403 w 5080914"/>
              <a:gd name="connsiteY4" fmla="*/ 6509793 h 6531040"/>
              <a:gd name="connsiteX5" fmla="*/ 385570 w 5080914"/>
              <a:gd name="connsiteY5" fmla="*/ 6305480 h 6531040"/>
              <a:gd name="connsiteX6" fmla="*/ 0 w 5080914"/>
              <a:gd name="connsiteY6" fmla="*/ 6114876 h 6531040"/>
              <a:gd name="connsiteX7" fmla="*/ 0 w 5080914"/>
              <a:gd name="connsiteY7" fmla="*/ 0 h 6531040"/>
              <a:gd name="connsiteX0" fmla="*/ 0 w 5080914"/>
              <a:gd name="connsiteY0" fmla="*/ 1407 h 6532447"/>
              <a:gd name="connsiteX1" fmla="*/ 4696533 w 5080914"/>
              <a:gd name="connsiteY1" fmla="*/ 0 h 6532447"/>
              <a:gd name="connsiteX2" fmla="*/ 4948408 w 5080914"/>
              <a:gd name="connsiteY2" fmla="*/ 908106 h 6532447"/>
              <a:gd name="connsiteX3" fmla="*/ 4136401 w 5080914"/>
              <a:gd name="connsiteY3" fmla="*/ 5338574 h 6532447"/>
              <a:gd name="connsiteX4" fmla="*/ 1164403 w 5080914"/>
              <a:gd name="connsiteY4" fmla="*/ 6511200 h 6532447"/>
              <a:gd name="connsiteX5" fmla="*/ 385570 w 5080914"/>
              <a:gd name="connsiteY5" fmla="*/ 6306887 h 6532447"/>
              <a:gd name="connsiteX6" fmla="*/ 0 w 5080914"/>
              <a:gd name="connsiteY6" fmla="*/ 6116283 h 6532447"/>
              <a:gd name="connsiteX7" fmla="*/ 0 w 5080914"/>
              <a:gd name="connsiteY7" fmla="*/ 1407 h 653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0914" h="6532447">
                <a:moveTo>
                  <a:pt x="0" y="1407"/>
                </a:moveTo>
                <a:lnTo>
                  <a:pt x="4696533" y="0"/>
                </a:lnTo>
                <a:cubicBezTo>
                  <a:pt x="4708006" y="10399"/>
                  <a:pt x="4936935" y="897707"/>
                  <a:pt x="4948408" y="908106"/>
                </a:cubicBezTo>
                <a:cubicBezTo>
                  <a:pt x="5350615" y="2656261"/>
                  <a:pt x="4767068" y="4404725"/>
                  <a:pt x="4136401" y="5338574"/>
                </a:cubicBezTo>
                <a:cubicBezTo>
                  <a:pt x="3505734" y="6272423"/>
                  <a:pt x="2343265" y="6627230"/>
                  <a:pt x="1164403" y="6511200"/>
                </a:cubicBezTo>
                <a:cubicBezTo>
                  <a:pt x="714399" y="6511200"/>
                  <a:pt x="418960" y="6305039"/>
                  <a:pt x="385570" y="6306887"/>
                </a:cubicBezTo>
                <a:lnTo>
                  <a:pt x="0" y="6116283"/>
                </a:lnTo>
                <a:lnTo>
                  <a:pt x="0" y="1407"/>
                </a:lnTo>
                <a:close/>
              </a:path>
            </a:pathLst>
          </a:custGeom>
          <a:noFill/>
        </p:spPr>
        <p:txBody>
          <a:bodyPr wrap="square">
            <a:noAutofit/>
          </a:bodyPr>
          <a:lstStyle/>
          <a:p>
            <a:r>
              <a:rPr lang="en-GB"/>
              <a:t>Click icon to add picture</a:t>
            </a:r>
            <a:endParaRPr lang="en-US" dirty="0"/>
          </a:p>
        </p:txBody>
      </p:sp>
      <p:sp>
        <p:nvSpPr>
          <p:cNvPr id="8" name="Slide Number Placeholder 7">
            <a:extLst>
              <a:ext uri="{FF2B5EF4-FFF2-40B4-BE49-F238E27FC236}">
                <a16:creationId xmlns:a16="http://schemas.microsoft.com/office/drawing/2014/main" id="{FA2E22D8-777D-4A4E-8190-9C7E9654A636}"/>
              </a:ext>
            </a:extLst>
          </p:cNvPr>
          <p:cNvSpPr>
            <a:spLocks noGrp="1"/>
          </p:cNvSpPr>
          <p:nvPr>
            <p:ph type="sldNum" sz="quarter" idx="45"/>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0F175504-AA80-48D0-ABE0-C3B4B0480FBA}"/>
              </a:ext>
            </a:extLst>
          </p:cNvPr>
          <p:cNvSpPr>
            <a:spLocks noGrp="1"/>
          </p:cNvSpPr>
          <p:nvPr>
            <p:ph type="ftr" sz="quarter" idx="44"/>
          </p:nvPr>
        </p:nvSpPr>
        <p:spPr/>
        <p:txBody>
          <a:bodyPr/>
          <a:lstStyle>
            <a:lvl1pPr>
              <a:defRPr>
                <a:solidFill>
                  <a:srgbClr val="AEA8A2"/>
                </a:solidFill>
              </a:defRPr>
            </a:lvl1pPr>
          </a:lstStyle>
          <a:p>
            <a:r>
              <a:rPr lang="en-US"/>
              <a:t>Copyright © 2026, Oracle and/or its affiliates</a:t>
            </a:r>
            <a:endParaRPr lang="en-US" dirty="0"/>
          </a:p>
        </p:txBody>
      </p:sp>
      <p:sp>
        <p:nvSpPr>
          <p:cNvPr id="4" name="Date Placeholder 3">
            <a:extLst>
              <a:ext uri="{FF2B5EF4-FFF2-40B4-BE49-F238E27FC236}">
                <a16:creationId xmlns:a16="http://schemas.microsoft.com/office/drawing/2014/main" id="{F3C7CAF2-5875-4790-8762-15A8CDD16E08}"/>
              </a:ext>
            </a:extLst>
          </p:cNvPr>
          <p:cNvSpPr>
            <a:spLocks noGrp="1"/>
          </p:cNvSpPr>
          <p:nvPr>
            <p:ph type="dt" sz="half" idx="43"/>
          </p:nvPr>
        </p:nvSpPr>
        <p:spPr/>
        <p:txBody>
          <a:bodyPr/>
          <a:lstStyle>
            <a:lvl1pPr>
              <a:defRPr>
                <a:solidFill>
                  <a:srgbClr val="AEA8A2"/>
                </a:solidFill>
              </a:defRPr>
            </a:lvl1pPr>
          </a:lstStyle>
          <a:p>
            <a:r>
              <a:rPr lang="en-IN"/>
              <a:t>[Date]</a:t>
            </a:r>
            <a:endParaRPr lang="en-US" dirty="0"/>
          </a:p>
        </p:txBody>
      </p:sp>
      <p:sp>
        <p:nvSpPr>
          <p:cNvPr id="2" name="Content Placeholder 2">
            <a:extLst>
              <a:ext uri="{FF2B5EF4-FFF2-40B4-BE49-F238E27FC236}">
                <a16:creationId xmlns:a16="http://schemas.microsoft.com/office/drawing/2014/main" id="{97B60F2A-F2ED-70AD-4768-5B8EF9B56420}"/>
              </a:ext>
            </a:extLst>
          </p:cNvPr>
          <p:cNvSpPr>
            <a:spLocks noGrp="1" noChangeAspect="1"/>
          </p:cNvSpPr>
          <p:nvPr>
            <p:ph sz="quarter" idx="48" hasCustomPrompt="1"/>
          </p:nvPr>
        </p:nvSpPr>
        <p:spPr>
          <a:xfrm>
            <a:off x="5828788" y="1560624"/>
            <a:ext cx="2447584" cy="673743"/>
          </a:xfrm>
        </p:spPr>
        <p:txBody>
          <a:bodyPr/>
          <a:lstStyle>
            <a:lvl5pPr marL="731520" indent="0">
              <a:buNone/>
              <a:defRPr/>
            </a:lvl5pPr>
          </a:lstStyle>
          <a:p>
            <a:pPr lvl="0"/>
            <a:r>
              <a:rPr lang="en-US" dirty="0"/>
              <a:t>Click to add logo</a:t>
            </a:r>
          </a:p>
        </p:txBody>
      </p:sp>
      <p:sp>
        <p:nvSpPr>
          <p:cNvPr id="7" name="Accent mark">
            <a:extLst>
              <a:ext uri="{FF2B5EF4-FFF2-40B4-BE49-F238E27FC236}">
                <a16:creationId xmlns:a16="http://schemas.microsoft.com/office/drawing/2014/main" id="{2F96B613-1543-0150-F389-FFE2D5FA5019}"/>
              </a:ext>
              <a:ext uri="{C183D7F6-B498-43B3-948B-1728B52AA6E4}">
                <adec:decorative xmlns:adec="http://schemas.microsoft.com/office/drawing/2017/decorative" val="1"/>
              </a:ext>
            </a:extLst>
          </p:cNvPr>
          <p:cNvSpPr/>
          <p:nvPr userDrawn="1"/>
        </p:nvSpPr>
        <p:spPr>
          <a:xfrm>
            <a:off x="5828788" y="4599419"/>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F4092F5-1A1B-33F4-5A48-CC487AB4D6D3}"/>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Tree>
    <p:extLst>
      <p:ext uri="{BB962C8B-B14F-4D97-AF65-F5344CB8AC3E}">
        <p14:creationId xmlns:p14="http://schemas.microsoft.com/office/powerpoint/2010/main" val="3962537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ght - Quote, Picture, and logo">
    <p:bg>
      <p:bgPr>
        <a:solidFill>
          <a:schemeClr val="bg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97F2045-62B9-84EC-C330-B04C4D3A0662}"/>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
        <p:nvSpPr>
          <p:cNvPr id="12" name="Quote">
            <a:extLst>
              <a:ext uri="{FF2B5EF4-FFF2-40B4-BE49-F238E27FC236}">
                <a16:creationId xmlns:a16="http://schemas.microsoft.com/office/drawing/2014/main" id="{B3A79ECA-28E8-A857-97F4-082EF2B1CAB8}"/>
              </a:ext>
            </a:extLst>
          </p:cNvPr>
          <p:cNvSpPr>
            <a:spLocks noGrp="1"/>
          </p:cNvSpPr>
          <p:nvPr>
            <p:ph type="title" hasCustomPrompt="1"/>
          </p:nvPr>
        </p:nvSpPr>
        <p:spPr>
          <a:xfrm>
            <a:off x="5677787" y="2896192"/>
            <a:ext cx="6020298" cy="1384995"/>
          </a:xfrm>
          <a:noFill/>
        </p:spPr>
        <p:txBody>
          <a:bodyPr vert="horz" wrap="square" lIns="0" tIns="0" rIns="0" bIns="0" rtlCol="0" anchor="b" anchorCtr="0">
            <a:spAutoFit/>
          </a:bodyPr>
          <a:lstStyle>
            <a:lvl1pPr marL="179388" indent="-179388">
              <a:lnSpc>
                <a:spcPct val="100000"/>
              </a:lnSpc>
              <a:tabLst/>
              <a:defRPr lang="en-US" sz="3000" b="0" i="0" dirty="0">
                <a:latin typeface="+mj-lt"/>
                <a:cs typeface="Oracle Sans Tab" panose="020B0503020204020204" pitchFamily="34" charset="0"/>
              </a:defRPr>
            </a:lvl1pPr>
          </a:lstStyle>
          <a:p>
            <a:pPr lvl="0"/>
            <a:r>
              <a:rPr lang="en-US" dirty="0"/>
              <a:t>“Click to type customer or</a:t>
            </a:r>
            <a:br>
              <a:rPr lang="en-US" dirty="0"/>
            </a:br>
            <a:r>
              <a:rPr lang="en-US" dirty="0"/>
              <a:t>partner quote surrounded</a:t>
            </a:r>
            <a:br>
              <a:rPr lang="en-US" dirty="0"/>
            </a:br>
            <a:r>
              <a:rPr lang="en-US" dirty="0"/>
              <a:t>by quotation marks.”</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828788" y="4911127"/>
            <a:ext cx="5864400" cy="266291"/>
          </a:xfrm>
          <a:prstGeom prst="rect">
            <a:avLst/>
          </a:prstGeom>
        </p:spPr>
        <p:txBody>
          <a:bodyPr>
            <a:noAutofit/>
          </a:bodyPr>
          <a:lstStyle>
            <a:lvl1pPr>
              <a:lnSpc>
                <a:spcPct val="100000"/>
              </a:lnSpc>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828788" y="5248720"/>
            <a:ext cx="5864400" cy="786385"/>
          </a:xfrm>
          <a:prstGeom prst="rect">
            <a:avLst/>
          </a:prstGeom>
        </p:spPr>
        <p:txBody>
          <a:bodyPr>
            <a:noAutofit/>
          </a:bodyPr>
          <a:lstStyle>
            <a:lvl1pPr>
              <a:lnSpc>
                <a:spcPct val="100000"/>
              </a:lnSpc>
              <a:defRPr/>
            </a:lvl1pPr>
          </a:lstStyle>
          <a:p>
            <a:pPr lvl="0"/>
            <a:r>
              <a:rPr lang="en-US" dirty="0"/>
              <a:t>Additional information if needed</a:t>
            </a:r>
          </a:p>
        </p:txBody>
      </p:sp>
      <p:sp>
        <p:nvSpPr>
          <p:cNvPr id="2" name="Content Placeholder 2">
            <a:extLst>
              <a:ext uri="{FF2B5EF4-FFF2-40B4-BE49-F238E27FC236}">
                <a16:creationId xmlns:a16="http://schemas.microsoft.com/office/drawing/2014/main" id="{B89773B8-8237-C7B1-9DF8-93B5D5BF7DEE}"/>
              </a:ext>
            </a:extLst>
          </p:cNvPr>
          <p:cNvSpPr>
            <a:spLocks noGrp="1" noChangeAspect="1"/>
          </p:cNvSpPr>
          <p:nvPr>
            <p:ph sz="quarter" idx="48" hasCustomPrompt="1"/>
          </p:nvPr>
        </p:nvSpPr>
        <p:spPr>
          <a:xfrm>
            <a:off x="5828788" y="1560624"/>
            <a:ext cx="2447584" cy="673743"/>
          </a:xfrm>
        </p:spPr>
        <p:txBody>
          <a:bodyPr/>
          <a:lstStyle>
            <a:lvl5pPr marL="731520" indent="0">
              <a:buNone/>
              <a:defRPr/>
            </a:lvl5pPr>
          </a:lstStyle>
          <a:p>
            <a:pPr lvl="0"/>
            <a:r>
              <a:rPr lang="en-US" dirty="0"/>
              <a:t>Click to add logo</a:t>
            </a:r>
          </a:p>
        </p:txBody>
      </p:sp>
      <p:sp>
        <p:nvSpPr>
          <p:cNvPr id="5" name="Picture Placeholder 5">
            <a:extLst>
              <a:ext uri="{FF2B5EF4-FFF2-40B4-BE49-F238E27FC236}">
                <a16:creationId xmlns:a16="http://schemas.microsoft.com/office/drawing/2014/main" id="{1F10E851-3567-F699-4B5F-02ABBB3355AC}"/>
              </a:ext>
            </a:extLst>
          </p:cNvPr>
          <p:cNvSpPr>
            <a:spLocks noGrp="1"/>
          </p:cNvSpPr>
          <p:nvPr>
            <p:ph type="pic" sz="quarter" idx="47"/>
          </p:nvPr>
        </p:nvSpPr>
        <p:spPr>
          <a:xfrm>
            <a:off x="0" y="0"/>
            <a:ext cx="4937092" cy="6292035"/>
          </a:xfrm>
          <a:custGeom>
            <a:avLst/>
            <a:gdLst>
              <a:gd name="connsiteX0" fmla="*/ 0 w 5087890"/>
              <a:gd name="connsiteY0" fmla="*/ 0 h 6372666"/>
              <a:gd name="connsiteX1" fmla="*/ 3962495 w 5087890"/>
              <a:gd name="connsiteY1" fmla="*/ 0 h 6372666"/>
              <a:gd name="connsiteX2" fmla="*/ 3996914 w 5087890"/>
              <a:gd name="connsiteY2" fmla="*/ 31198 h 6372666"/>
              <a:gd name="connsiteX3" fmla="*/ 5087890 w 5087890"/>
              <a:gd name="connsiteY3" fmla="*/ 2657920 h 6372666"/>
              <a:gd name="connsiteX4" fmla="*/ 1363066 w 5087890"/>
              <a:gd name="connsiteY4" fmla="*/ 6372666 h 6372666"/>
              <a:gd name="connsiteX5" fmla="*/ 82347 w 5087890"/>
              <a:gd name="connsiteY5" fmla="*/ 6147256 h 6372666"/>
              <a:gd name="connsiteX6" fmla="*/ 0 w 5087890"/>
              <a:gd name="connsiteY6" fmla="*/ 6114876 h 6372666"/>
              <a:gd name="connsiteX0" fmla="*/ 0 w 5249971"/>
              <a:gd name="connsiteY0" fmla="*/ 0 h 6372666"/>
              <a:gd name="connsiteX1" fmla="*/ 3962495 w 5249971"/>
              <a:gd name="connsiteY1" fmla="*/ 0 h 6372666"/>
              <a:gd name="connsiteX2" fmla="*/ 4226946 w 5249971"/>
              <a:gd name="connsiteY2" fmla="*/ 231614 h 6372666"/>
              <a:gd name="connsiteX3" fmla="*/ 5087890 w 5249971"/>
              <a:gd name="connsiteY3" fmla="*/ 2657920 h 6372666"/>
              <a:gd name="connsiteX4" fmla="*/ 1363066 w 5249971"/>
              <a:gd name="connsiteY4" fmla="*/ 6372666 h 6372666"/>
              <a:gd name="connsiteX5" fmla="*/ 82347 w 5249971"/>
              <a:gd name="connsiteY5" fmla="*/ 6147256 h 6372666"/>
              <a:gd name="connsiteX6" fmla="*/ 0 w 5249971"/>
              <a:gd name="connsiteY6" fmla="*/ 6114876 h 6372666"/>
              <a:gd name="connsiteX7" fmla="*/ 0 w 5249971"/>
              <a:gd name="connsiteY7" fmla="*/ 0 h 6372666"/>
              <a:gd name="connsiteX0" fmla="*/ 0 w 5247320"/>
              <a:gd name="connsiteY0" fmla="*/ 0 h 6372666"/>
              <a:gd name="connsiteX1" fmla="*/ 3962495 w 5247320"/>
              <a:gd name="connsiteY1" fmla="*/ 0 h 6372666"/>
              <a:gd name="connsiteX2" fmla="*/ 4226946 w 5247320"/>
              <a:gd name="connsiteY2" fmla="*/ 231614 h 6372666"/>
              <a:gd name="connsiteX3" fmla="*/ 5087890 w 5247320"/>
              <a:gd name="connsiteY3" fmla="*/ 2657920 h 6372666"/>
              <a:gd name="connsiteX4" fmla="*/ 1363066 w 5247320"/>
              <a:gd name="connsiteY4" fmla="*/ 6372666 h 6372666"/>
              <a:gd name="connsiteX5" fmla="*/ 82347 w 5247320"/>
              <a:gd name="connsiteY5" fmla="*/ 6147256 h 6372666"/>
              <a:gd name="connsiteX6" fmla="*/ 0 w 5247320"/>
              <a:gd name="connsiteY6" fmla="*/ 6114876 h 6372666"/>
              <a:gd name="connsiteX7" fmla="*/ 0 w 5247320"/>
              <a:gd name="connsiteY7" fmla="*/ 0 h 6372666"/>
              <a:gd name="connsiteX0" fmla="*/ 0 w 5247320"/>
              <a:gd name="connsiteY0" fmla="*/ 0 h 6372666"/>
              <a:gd name="connsiteX1" fmla="*/ 4516662 w 5247320"/>
              <a:gd name="connsiteY1" fmla="*/ 10548 h 6372666"/>
              <a:gd name="connsiteX2" fmla="*/ 4226946 w 5247320"/>
              <a:gd name="connsiteY2" fmla="*/ 231614 h 6372666"/>
              <a:gd name="connsiteX3" fmla="*/ 5087890 w 5247320"/>
              <a:gd name="connsiteY3" fmla="*/ 2657920 h 6372666"/>
              <a:gd name="connsiteX4" fmla="*/ 1363066 w 5247320"/>
              <a:gd name="connsiteY4" fmla="*/ 6372666 h 6372666"/>
              <a:gd name="connsiteX5" fmla="*/ 82347 w 5247320"/>
              <a:gd name="connsiteY5" fmla="*/ 6147256 h 6372666"/>
              <a:gd name="connsiteX6" fmla="*/ 0 w 5247320"/>
              <a:gd name="connsiteY6" fmla="*/ 6114876 h 6372666"/>
              <a:gd name="connsiteX7" fmla="*/ 0 w 5247320"/>
              <a:gd name="connsiteY7" fmla="*/ 0 h 6372666"/>
              <a:gd name="connsiteX0" fmla="*/ 0 w 5365577"/>
              <a:gd name="connsiteY0" fmla="*/ 0 h 6372666"/>
              <a:gd name="connsiteX1" fmla="*/ 4516662 w 5365577"/>
              <a:gd name="connsiteY1" fmla="*/ 10548 h 6372666"/>
              <a:gd name="connsiteX2" fmla="*/ 4655641 w 5365577"/>
              <a:gd name="connsiteY2" fmla="*/ 526964 h 6372666"/>
              <a:gd name="connsiteX3" fmla="*/ 5087890 w 5365577"/>
              <a:gd name="connsiteY3" fmla="*/ 2657920 h 6372666"/>
              <a:gd name="connsiteX4" fmla="*/ 1363066 w 5365577"/>
              <a:gd name="connsiteY4" fmla="*/ 6372666 h 6372666"/>
              <a:gd name="connsiteX5" fmla="*/ 82347 w 5365577"/>
              <a:gd name="connsiteY5" fmla="*/ 6147256 h 6372666"/>
              <a:gd name="connsiteX6" fmla="*/ 0 w 5365577"/>
              <a:gd name="connsiteY6" fmla="*/ 6114876 h 6372666"/>
              <a:gd name="connsiteX7" fmla="*/ 0 w 5365577"/>
              <a:gd name="connsiteY7" fmla="*/ 0 h 6372666"/>
              <a:gd name="connsiteX0" fmla="*/ 0 w 5288223"/>
              <a:gd name="connsiteY0" fmla="*/ 0 h 6372666"/>
              <a:gd name="connsiteX1" fmla="*/ 4516662 w 5288223"/>
              <a:gd name="connsiteY1" fmla="*/ 10548 h 6372666"/>
              <a:gd name="connsiteX2" fmla="*/ 4655641 w 5288223"/>
              <a:gd name="connsiteY2" fmla="*/ 526964 h 6372666"/>
              <a:gd name="connsiteX3" fmla="*/ 5087890 w 5288223"/>
              <a:gd name="connsiteY3" fmla="*/ 2657920 h 6372666"/>
              <a:gd name="connsiteX4" fmla="*/ 1363066 w 5288223"/>
              <a:gd name="connsiteY4" fmla="*/ 6372666 h 6372666"/>
              <a:gd name="connsiteX5" fmla="*/ 82347 w 5288223"/>
              <a:gd name="connsiteY5" fmla="*/ 6147256 h 6372666"/>
              <a:gd name="connsiteX6" fmla="*/ 0 w 5288223"/>
              <a:gd name="connsiteY6" fmla="*/ 6114876 h 6372666"/>
              <a:gd name="connsiteX7" fmla="*/ 0 w 5288223"/>
              <a:gd name="connsiteY7" fmla="*/ 0 h 6372666"/>
              <a:gd name="connsiteX0" fmla="*/ 0 w 5288223"/>
              <a:gd name="connsiteY0" fmla="*/ 0 h 6372666"/>
              <a:gd name="connsiteX1" fmla="*/ 4725781 w 5288223"/>
              <a:gd name="connsiteY1" fmla="*/ 21096 h 6372666"/>
              <a:gd name="connsiteX2" fmla="*/ 4655641 w 5288223"/>
              <a:gd name="connsiteY2" fmla="*/ 526964 h 6372666"/>
              <a:gd name="connsiteX3" fmla="*/ 5087890 w 5288223"/>
              <a:gd name="connsiteY3" fmla="*/ 2657920 h 6372666"/>
              <a:gd name="connsiteX4" fmla="*/ 1363066 w 5288223"/>
              <a:gd name="connsiteY4" fmla="*/ 6372666 h 6372666"/>
              <a:gd name="connsiteX5" fmla="*/ 82347 w 5288223"/>
              <a:gd name="connsiteY5" fmla="*/ 6147256 h 6372666"/>
              <a:gd name="connsiteX6" fmla="*/ 0 w 5288223"/>
              <a:gd name="connsiteY6" fmla="*/ 6114876 h 6372666"/>
              <a:gd name="connsiteX7" fmla="*/ 0 w 5288223"/>
              <a:gd name="connsiteY7" fmla="*/ 0 h 6372666"/>
              <a:gd name="connsiteX0" fmla="*/ 0 w 5382393"/>
              <a:gd name="connsiteY0" fmla="*/ 0 h 6372666"/>
              <a:gd name="connsiteX1" fmla="*/ 4725781 w 5382393"/>
              <a:gd name="connsiteY1" fmla="*/ 21096 h 6372666"/>
              <a:gd name="connsiteX2" fmla="*/ 4969320 w 5382393"/>
              <a:gd name="connsiteY2" fmla="*/ 1170404 h 6372666"/>
              <a:gd name="connsiteX3" fmla="*/ 5087890 w 5382393"/>
              <a:gd name="connsiteY3" fmla="*/ 2657920 h 6372666"/>
              <a:gd name="connsiteX4" fmla="*/ 1363066 w 5382393"/>
              <a:gd name="connsiteY4" fmla="*/ 6372666 h 6372666"/>
              <a:gd name="connsiteX5" fmla="*/ 82347 w 5382393"/>
              <a:gd name="connsiteY5" fmla="*/ 6147256 h 6372666"/>
              <a:gd name="connsiteX6" fmla="*/ 0 w 5382393"/>
              <a:gd name="connsiteY6" fmla="*/ 6114876 h 6372666"/>
              <a:gd name="connsiteX7" fmla="*/ 0 w 5382393"/>
              <a:gd name="connsiteY7" fmla="*/ 0 h 6372666"/>
              <a:gd name="connsiteX0" fmla="*/ 0 w 5095613"/>
              <a:gd name="connsiteY0" fmla="*/ 0 h 6372666"/>
              <a:gd name="connsiteX1" fmla="*/ 4725781 w 5095613"/>
              <a:gd name="connsiteY1" fmla="*/ 21096 h 6372666"/>
              <a:gd name="connsiteX2" fmla="*/ 4969320 w 5095613"/>
              <a:gd name="connsiteY2" fmla="*/ 1170404 h 6372666"/>
              <a:gd name="connsiteX3" fmla="*/ 4502357 w 5095613"/>
              <a:gd name="connsiteY3" fmla="*/ 4598790 h 6372666"/>
              <a:gd name="connsiteX4" fmla="*/ 1363066 w 5095613"/>
              <a:gd name="connsiteY4" fmla="*/ 6372666 h 6372666"/>
              <a:gd name="connsiteX5" fmla="*/ 82347 w 5095613"/>
              <a:gd name="connsiteY5" fmla="*/ 6147256 h 6372666"/>
              <a:gd name="connsiteX6" fmla="*/ 0 w 5095613"/>
              <a:gd name="connsiteY6" fmla="*/ 6114876 h 6372666"/>
              <a:gd name="connsiteX7" fmla="*/ 0 w 5095613"/>
              <a:gd name="connsiteY7" fmla="*/ 0 h 6372666"/>
              <a:gd name="connsiteX0" fmla="*/ 0 w 5016403"/>
              <a:gd name="connsiteY0" fmla="*/ 0 h 6372666"/>
              <a:gd name="connsiteX1" fmla="*/ 4725781 w 5016403"/>
              <a:gd name="connsiteY1" fmla="*/ 21096 h 6372666"/>
              <a:gd name="connsiteX2" fmla="*/ 4864760 w 5016403"/>
              <a:gd name="connsiteY2" fmla="*/ 474223 h 6372666"/>
              <a:gd name="connsiteX3" fmla="*/ 4502357 w 5016403"/>
              <a:gd name="connsiteY3" fmla="*/ 4598790 h 6372666"/>
              <a:gd name="connsiteX4" fmla="*/ 1363066 w 5016403"/>
              <a:gd name="connsiteY4" fmla="*/ 6372666 h 6372666"/>
              <a:gd name="connsiteX5" fmla="*/ 82347 w 5016403"/>
              <a:gd name="connsiteY5" fmla="*/ 6147256 h 6372666"/>
              <a:gd name="connsiteX6" fmla="*/ 0 w 5016403"/>
              <a:gd name="connsiteY6" fmla="*/ 6114876 h 6372666"/>
              <a:gd name="connsiteX7" fmla="*/ 0 w 5016403"/>
              <a:gd name="connsiteY7" fmla="*/ 0 h 6372666"/>
              <a:gd name="connsiteX0" fmla="*/ 0 w 5122449"/>
              <a:gd name="connsiteY0" fmla="*/ 0 h 6372666"/>
              <a:gd name="connsiteX1" fmla="*/ 4725781 w 5122449"/>
              <a:gd name="connsiteY1" fmla="*/ 21096 h 6372666"/>
              <a:gd name="connsiteX2" fmla="*/ 4864760 w 5122449"/>
              <a:gd name="connsiteY2" fmla="*/ 474223 h 6372666"/>
              <a:gd name="connsiteX3" fmla="*/ 4502357 w 5122449"/>
              <a:gd name="connsiteY3" fmla="*/ 4598790 h 6372666"/>
              <a:gd name="connsiteX4" fmla="*/ 1363066 w 5122449"/>
              <a:gd name="connsiteY4" fmla="*/ 6372666 h 6372666"/>
              <a:gd name="connsiteX5" fmla="*/ 82347 w 5122449"/>
              <a:gd name="connsiteY5" fmla="*/ 6147256 h 6372666"/>
              <a:gd name="connsiteX6" fmla="*/ 0 w 5122449"/>
              <a:gd name="connsiteY6" fmla="*/ 6114876 h 6372666"/>
              <a:gd name="connsiteX7" fmla="*/ 0 w 5122449"/>
              <a:gd name="connsiteY7" fmla="*/ 0 h 6372666"/>
              <a:gd name="connsiteX0" fmla="*/ 0 w 5110499"/>
              <a:gd name="connsiteY0" fmla="*/ 0 h 6372666"/>
              <a:gd name="connsiteX1" fmla="*/ 4725781 w 5110499"/>
              <a:gd name="connsiteY1" fmla="*/ 21096 h 6372666"/>
              <a:gd name="connsiteX2" fmla="*/ 4864760 w 5110499"/>
              <a:gd name="connsiteY2" fmla="*/ 474223 h 6372666"/>
              <a:gd name="connsiteX3" fmla="*/ 4460534 w 5110499"/>
              <a:gd name="connsiteY3" fmla="*/ 4704273 h 6372666"/>
              <a:gd name="connsiteX4" fmla="*/ 1363066 w 5110499"/>
              <a:gd name="connsiteY4" fmla="*/ 6372666 h 6372666"/>
              <a:gd name="connsiteX5" fmla="*/ 82347 w 5110499"/>
              <a:gd name="connsiteY5" fmla="*/ 6147256 h 6372666"/>
              <a:gd name="connsiteX6" fmla="*/ 0 w 5110499"/>
              <a:gd name="connsiteY6" fmla="*/ 6114876 h 6372666"/>
              <a:gd name="connsiteX7" fmla="*/ 0 w 5110499"/>
              <a:gd name="connsiteY7" fmla="*/ 0 h 6372666"/>
              <a:gd name="connsiteX0" fmla="*/ 0 w 5110499"/>
              <a:gd name="connsiteY0" fmla="*/ 0 h 6372666"/>
              <a:gd name="connsiteX1" fmla="*/ 4725781 w 5110499"/>
              <a:gd name="connsiteY1" fmla="*/ 21096 h 6372666"/>
              <a:gd name="connsiteX2" fmla="*/ 4864760 w 5110499"/>
              <a:gd name="connsiteY2" fmla="*/ 474223 h 6372666"/>
              <a:gd name="connsiteX3" fmla="*/ 4460534 w 5110499"/>
              <a:gd name="connsiteY3" fmla="*/ 4704273 h 6372666"/>
              <a:gd name="connsiteX4" fmla="*/ 1363066 w 5110499"/>
              <a:gd name="connsiteY4" fmla="*/ 6372666 h 6372666"/>
              <a:gd name="connsiteX5" fmla="*/ 82347 w 5110499"/>
              <a:gd name="connsiteY5" fmla="*/ 6147256 h 6372666"/>
              <a:gd name="connsiteX6" fmla="*/ 0 w 5110499"/>
              <a:gd name="connsiteY6" fmla="*/ 6114876 h 6372666"/>
              <a:gd name="connsiteX7" fmla="*/ 0 w 5110499"/>
              <a:gd name="connsiteY7" fmla="*/ 0 h 6372666"/>
              <a:gd name="connsiteX0" fmla="*/ 0 w 5118394"/>
              <a:gd name="connsiteY0" fmla="*/ 0 h 6509793"/>
              <a:gd name="connsiteX1" fmla="*/ 4725781 w 5118394"/>
              <a:gd name="connsiteY1" fmla="*/ 21096 h 6509793"/>
              <a:gd name="connsiteX2" fmla="*/ 4864760 w 5118394"/>
              <a:gd name="connsiteY2" fmla="*/ 474223 h 6509793"/>
              <a:gd name="connsiteX3" fmla="*/ 4460534 w 5118394"/>
              <a:gd name="connsiteY3" fmla="*/ 4704273 h 6509793"/>
              <a:gd name="connsiteX4" fmla="*/ 1164403 w 5118394"/>
              <a:gd name="connsiteY4" fmla="*/ 6509793 h 6509793"/>
              <a:gd name="connsiteX5" fmla="*/ 82347 w 5118394"/>
              <a:gd name="connsiteY5" fmla="*/ 6147256 h 6509793"/>
              <a:gd name="connsiteX6" fmla="*/ 0 w 5118394"/>
              <a:gd name="connsiteY6" fmla="*/ 6114876 h 6509793"/>
              <a:gd name="connsiteX7" fmla="*/ 0 w 5118394"/>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82347 w 5162448"/>
              <a:gd name="connsiteY5" fmla="*/ 6147256 h 6509793"/>
              <a:gd name="connsiteX6" fmla="*/ 0 w 5162448"/>
              <a:gd name="connsiteY6" fmla="*/ 6114876 h 6509793"/>
              <a:gd name="connsiteX7" fmla="*/ 0 w 5162448"/>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385570 w 5162448"/>
              <a:gd name="connsiteY5" fmla="*/ 6305480 h 6509793"/>
              <a:gd name="connsiteX6" fmla="*/ 0 w 5162448"/>
              <a:gd name="connsiteY6" fmla="*/ 6114876 h 6509793"/>
              <a:gd name="connsiteX7" fmla="*/ 0 w 5162448"/>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385570 w 5162448"/>
              <a:gd name="connsiteY5" fmla="*/ 6305480 h 6509793"/>
              <a:gd name="connsiteX6" fmla="*/ 0 w 5162448"/>
              <a:gd name="connsiteY6" fmla="*/ 6114876 h 6509793"/>
              <a:gd name="connsiteX7" fmla="*/ 0 w 5162448"/>
              <a:gd name="connsiteY7" fmla="*/ 0 h 6509793"/>
              <a:gd name="connsiteX0" fmla="*/ 0 w 5127267"/>
              <a:gd name="connsiteY0" fmla="*/ 0 h 6509793"/>
              <a:gd name="connsiteX1" fmla="*/ 4725781 w 5127267"/>
              <a:gd name="connsiteY1" fmla="*/ 21096 h 6509793"/>
              <a:gd name="connsiteX2" fmla="*/ 4812481 w 5127267"/>
              <a:gd name="connsiteY2" fmla="*/ 526964 h 6509793"/>
              <a:gd name="connsiteX3" fmla="*/ 4596462 w 5127267"/>
              <a:gd name="connsiteY3" fmla="*/ 4535502 h 6509793"/>
              <a:gd name="connsiteX4" fmla="*/ 1164403 w 5127267"/>
              <a:gd name="connsiteY4" fmla="*/ 6509793 h 6509793"/>
              <a:gd name="connsiteX5" fmla="*/ 385570 w 5127267"/>
              <a:gd name="connsiteY5" fmla="*/ 6305480 h 6509793"/>
              <a:gd name="connsiteX6" fmla="*/ 0 w 5127267"/>
              <a:gd name="connsiteY6" fmla="*/ 6114876 h 6509793"/>
              <a:gd name="connsiteX7" fmla="*/ 0 w 5127267"/>
              <a:gd name="connsiteY7" fmla="*/ 0 h 6509793"/>
              <a:gd name="connsiteX0" fmla="*/ 0 w 5041484"/>
              <a:gd name="connsiteY0" fmla="*/ 0 h 6509793"/>
              <a:gd name="connsiteX1" fmla="*/ 4725781 w 5041484"/>
              <a:gd name="connsiteY1" fmla="*/ 21096 h 6509793"/>
              <a:gd name="connsiteX2" fmla="*/ 4812481 w 5041484"/>
              <a:gd name="connsiteY2" fmla="*/ 526964 h 6509793"/>
              <a:gd name="connsiteX3" fmla="*/ 4596462 w 5041484"/>
              <a:gd name="connsiteY3" fmla="*/ 4535502 h 6509793"/>
              <a:gd name="connsiteX4" fmla="*/ 1164403 w 5041484"/>
              <a:gd name="connsiteY4" fmla="*/ 6509793 h 6509793"/>
              <a:gd name="connsiteX5" fmla="*/ 385570 w 5041484"/>
              <a:gd name="connsiteY5" fmla="*/ 6305480 h 6509793"/>
              <a:gd name="connsiteX6" fmla="*/ 0 w 5041484"/>
              <a:gd name="connsiteY6" fmla="*/ 6114876 h 6509793"/>
              <a:gd name="connsiteX7" fmla="*/ 0 w 5041484"/>
              <a:gd name="connsiteY7" fmla="*/ 0 h 6509793"/>
              <a:gd name="connsiteX0" fmla="*/ 0 w 5140479"/>
              <a:gd name="connsiteY0" fmla="*/ 0 h 6509793"/>
              <a:gd name="connsiteX1" fmla="*/ 4725781 w 5140479"/>
              <a:gd name="connsiteY1" fmla="*/ 21096 h 6509793"/>
              <a:gd name="connsiteX2" fmla="*/ 4812481 w 5140479"/>
              <a:gd name="connsiteY2" fmla="*/ 526964 h 6509793"/>
              <a:gd name="connsiteX3" fmla="*/ 4596462 w 5140479"/>
              <a:gd name="connsiteY3" fmla="*/ 4535502 h 6509793"/>
              <a:gd name="connsiteX4" fmla="*/ 1164403 w 5140479"/>
              <a:gd name="connsiteY4" fmla="*/ 6509793 h 6509793"/>
              <a:gd name="connsiteX5" fmla="*/ 385570 w 5140479"/>
              <a:gd name="connsiteY5" fmla="*/ 6305480 h 6509793"/>
              <a:gd name="connsiteX6" fmla="*/ 0 w 5140479"/>
              <a:gd name="connsiteY6" fmla="*/ 6114876 h 6509793"/>
              <a:gd name="connsiteX7" fmla="*/ 0 w 5140479"/>
              <a:gd name="connsiteY7" fmla="*/ 0 h 6509793"/>
              <a:gd name="connsiteX0" fmla="*/ 0 w 5190465"/>
              <a:gd name="connsiteY0" fmla="*/ 0 h 6509793"/>
              <a:gd name="connsiteX1" fmla="*/ 4725781 w 5190465"/>
              <a:gd name="connsiteY1" fmla="*/ 21096 h 6509793"/>
              <a:gd name="connsiteX2" fmla="*/ 4885673 w 5190465"/>
              <a:gd name="connsiteY2" fmla="*/ 358192 h 6509793"/>
              <a:gd name="connsiteX3" fmla="*/ 4596462 w 5190465"/>
              <a:gd name="connsiteY3" fmla="*/ 4535502 h 6509793"/>
              <a:gd name="connsiteX4" fmla="*/ 1164403 w 5190465"/>
              <a:gd name="connsiteY4" fmla="*/ 6509793 h 6509793"/>
              <a:gd name="connsiteX5" fmla="*/ 385570 w 5190465"/>
              <a:gd name="connsiteY5" fmla="*/ 6305480 h 6509793"/>
              <a:gd name="connsiteX6" fmla="*/ 0 w 5190465"/>
              <a:gd name="connsiteY6" fmla="*/ 6114876 h 6509793"/>
              <a:gd name="connsiteX7" fmla="*/ 0 w 5190465"/>
              <a:gd name="connsiteY7" fmla="*/ 0 h 6509793"/>
              <a:gd name="connsiteX0" fmla="*/ 0 w 5158865"/>
              <a:gd name="connsiteY0" fmla="*/ 0 h 6509793"/>
              <a:gd name="connsiteX1" fmla="*/ 4725781 w 5158865"/>
              <a:gd name="connsiteY1" fmla="*/ 21096 h 6509793"/>
              <a:gd name="connsiteX2" fmla="*/ 4885673 w 5158865"/>
              <a:gd name="connsiteY2" fmla="*/ 358192 h 6509793"/>
              <a:gd name="connsiteX3" fmla="*/ 4596462 w 5158865"/>
              <a:gd name="connsiteY3" fmla="*/ 4535502 h 6509793"/>
              <a:gd name="connsiteX4" fmla="*/ 1164403 w 5158865"/>
              <a:gd name="connsiteY4" fmla="*/ 6509793 h 6509793"/>
              <a:gd name="connsiteX5" fmla="*/ 385570 w 5158865"/>
              <a:gd name="connsiteY5" fmla="*/ 6305480 h 6509793"/>
              <a:gd name="connsiteX6" fmla="*/ 0 w 5158865"/>
              <a:gd name="connsiteY6" fmla="*/ 6114876 h 6509793"/>
              <a:gd name="connsiteX7" fmla="*/ 0 w 5158865"/>
              <a:gd name="connsiteY7" fmla="*/ 0 h 6509793"/>
              <a:gd name="connsiteX0" fmla="*/ 0 w 5272866"/>
              <a:gd name="connsiteY0" fmla="*/ 0 h 6509793"/>
              <a:gd name="connsiteX1" fmla="*/ 4725781 w 5272866"/>
              <a:gd name="connsiteY1" fmla="*/ 21096 h 6509793"/>
              <a:gd name="connsiteX2" fmla="*/ 5042512 w 5272866"/>
              <a:gd name="connsiteY2" fmla="*/ 1476302 h 6509793"/>
              <a:gd name="connsiteX3" fmla="*/ 4596462 w 5272866"/>
              <a:gd name="connsiteY3" fmla="*/ 4535502 h 6509793"/>
              <a:gd name="connsiteX4" fmla="*/ 1164403 w 5272866"/>
              <a:gd name="connsiteY4" fmla="*/ 6509793 h 6509793"/>
              <a:gd name="connsiteX5" fmla="*/ 385570 w 5272866"/>
              <a:gd name="connsiteY5" fmla="*/ 6305480 h 6509793"/>
              <a:gd name="connsiteX6" fmla="*/ 0 w 5272866"/>
              <a:gd name="connsiteY6" fmla="*/ 6114876 h 6509793"/>
              <a:gd name="connsiteX7" fmla="*/ 0 w 5272866"/>
              <a:gd name="connsiteY7" fmla="*/ 0 h 6509793"/>
              <a:gd name="connsiteX0" fmla="*/ 0 w 5183390"/>
              <a:gd name="connsiteY0" fmla="*/ 0 h 6509793"/>
              <a:gd name="connsiteX1" fmla="*/ 4725781 w 5183390"/>
              <a:gd name="connsiteY1" fmla="*/ 21096 h 6509793"/>
              <a:gd name="connsiteX2" fmla="*/ 5042512 w 5183390"/>
              <a:gd name="connsiteY2" fmla="*/ 1476302 h 6509793"/>
              <a:gd name="connsiteX3" fmla="*/ 4115488 w 5183390"/>
              <a:gd name="connsiteY3" fmla="*/ 5210588 h 6509793"/>
              <a:gd name="connsiteX4" fmla="*/ 1164403 w 5183390"/>
              <a:gd name="connsiteY4" fmla="*/ 6509793 h 6509793"/>
              <a:gd name="connsiteX5" fmla="*/ 385570 w 5183390"/>
              <a:gd name="connsiteY5" fmla="*/ 6305480 h 6509793"/>
              <a:gd name="connsiteX6" fmla="*/ 0 w 5183390"/>
              <a:gd name="connsiteY6" fmla="*/ 6114876 h 6509793"/>
              <a:gd name="connsiteX7" fmla="*/ 0 w 5183390"/>
              <a:gd name="connsiteY7" fmla="*/ 0 h 6509793"/>
              <a:gd name="connsiteX0" fmla="*/ 0 w 5172636"/>
              <a:gd name="connsiteY0" fmla="*/ 0 h 6509793"/>
              <a:gd name="connsiteX1" fmla="*/ 4725781 w 5172636"/>
              <a:gd name="connsiteY1" fmla="*/ 21096 h 6509793"/>
              <a:gd name="connsiteX2" fmla="*/ 5042512 w 5172636"/>
              <a:gd name="connsiteY2" fmla="*/ 1476302 h 6509793"/>
              <a:gd name="connsiteX3" fmla="*/ 4115488 w 5172636"/>
              <a:gd name="connsiteY3" fmla="*/ 5210588 h 6509793"/>
              <a:gd name="connsiteX4" fmla="*/ 1164403 w 5172636"/>
              <a:gd name="connsiteY4" fmla="*/ 6509793 h 6509793"/>
              <a:gd name="connsiteX5" fmla="*/ 385570 w 5172636"/>
              <a:gd name="connsiteY5" fmla="*/ 6305480 h 6509793"/>
              <a:gd name="connsiteX6" fmla="*/ 0 w 5172636"/>
              <a:gd name="connsiteY6" fmla="*/ 6114876 h 6509793"/>
              <a:gd name="connsiteX7" fmla="*/ 0 w 5172636"/>
              <a:gd name="connsiteY7" fmla="*/ 0 h 6509793"/>
              <a:gd name="connsiteX0" fmla="*/ 0 w 5097074"/>
              <a:gd name="connsiteY0" fmla="*/ 0 h 6509793"/>
              <a:gd name="connsiteX1" fmla="*/ 4725781 w 5097074"/>
              <a:gd name="connsiteY1" fmla="*/ 21096 h 6509793"/>
              <a:gd name="connsiteX2" fmla="*/ 5042512 w 5097074"/>
              <a:gd name="connsiteY2" fmla="*/ 1476302 h 6509793"/>
              <a:gd name="connsiteX3" fmla="*/ 4115488 w 5097074"/>
              <a:gd name="connsiteY3" fmla="*/ 5210588 h 6509793"/>
              <a:gd name="connsiteX4" fmla="*/ 1164403 w 5097074"/>
              <a:gd name="connsiteY4" fmla="*/ 6509793 h 6509793"/>
              <a:gd name="connsiteX5" fmla="*/ 385570 w 5097074"/>
              <a:gd name="connsiteY5" fmla="*/ 6305480 h 6509793"/>
              <a:gd name="connsiteX6" fmla="*/ 0 w 5097074"/>
              <a:gd name="connsiteY6" fmla="*/ 6114876 h 6509793"/>
              <a:gd name="connsiteX7" fmla="*/ 0 w 5097074"/>
              <a:gd name="connsiteY7" fmla="*/ 0 h 6509793"/>
              <a:gd name="connsiteX0" fmla="*/ 0 w 5106559"/>
              <a:gd name="connsiteY0" fmla="*/ 0 h 6509793"/>
              <a:gd name="connsiteX1" fmla="*/ 4725781 w 5106559"/>
              <a:gd name="connsiteY1" fmla="*/ 21096 h 6509793"/>
              <a:gd name="connsiteX2" fmla="*/ 5042512 w 5106559"/>
              <a:gd name="connsiteY2" fmla="*/ 1476302 h 6509793"/>
              <a:gd name="connsiteX3" fmla="*/ 4115488 w 5106559"/>
              <a:gd name="connsiteY3" fmla="*/ 5210588 h 6509793"/>
              <a:gd name="connsiteX4" fmla="*/ 1164403 w 5106559"/>
              <a:gd name="connsiteY4" fmla="*/ 6509793 h 6509793"/>
              <a:gd name="connsiteX5" fmla="*/ 385570 w 5106559"/>
              <a:gd name="connsiteY5" fmla="*/ 6305480 h 6509793"/>
              <a:gd name="connsiteX6" fmla="*/ 0 w 5106559"/>
              <a:gd name="connsiteY6" fmla="*/ 6114876 h 6509793"/>
              <a:gd name="connsiteX7" fmla="*/ 0 w 5106559"/>
              <a:gd name="connsiteY7" fmla="*/ 0 h 6509793"/>
              <a:gd name="connsiteX0" fmla="*/ 0 w 5108361"/>
              <a:gd name="connsiteY0" fmla="*/ 0 h 6509793"/>
              <a:gd name="connsiteX1" fmla="*/ 4725781 w 5108361"/>
              <a:gd name="connsiteY1" fmla="*/ 21096 h 6509793"/>
              <a:gd name="connsiteX2" fmla="*/ 5042512 w 5108361"/>
              <a:gd name="connsiteY2" fmla="*/ 1476302 h 6509793"/>
              <a:gd name="connsiteX3" fmla="*/ 4136401 w 5108361"/>
              <a:gd name="connsiteY3" fmla="*/ 5337167 h 6509793"/>
              <a:gd name="connsiteX4" fmla="*/ 1164403 w 5108361"/>
              <a:gd name="connsiteY4" fmla="*/ 6509793 h 6509793"/>
              <a:gd name="connsiteX5" fmla="*/ 385570 w 5108361"/>
              <a:gd name="connsiteY5" fmla="*/ 6305480 h 6509793"/>
              <a:gd name="connsiteX6" fmla="*/ 0 w 5108361"/>
              <a:gd name="connsiteY6" fmla="*/ 6114876 h 6509793"/>
              <a:gd name="connsiteX7" fmla="*/ 0 w 5108361"/>
              <a:gd name="connsiteY7" fmla="*/ 0 h 6509793"/>
              <a:gd name="connsiteX0" fmla="*/ 0 w 5108361"/>
              <a:gd name="connsiteY0" fmla="*/ 0 h 6523289"/>
              <a:gd name="connsiteX1" fmla="*/ 4725781 w 5108361"/>
              <a:gd name="connsiteY1" fmla="*/ 21096 h 6523289"/>
              <a:gd name="connsiteX2" fmla="*/ 5042512 w 5108361"/>
              <a:gd name="connsiteY2" fmla="*/ 1476302 h 6523289"/>
              <a:gd name="connsiteX3" fmla="*/ 4136401 w 5108361"/>
              <a:gd name="connsiteY3" fmla="*/ 5337167 h 6523289"/>
              <a:gd name="connsiteX4" fmla="*/ 1164403 w 5108361"/>
              <a:gd name="connsiteY4" fmla="*/ 6509793 h 6523289"/>
              <a:gd name="connsiteX5" fmla="*/ 385570 w 5108361"/>
              <a:gd name="connsiteY5" fmla="*/ 6305480 h 6523289"/>
              <a:gd name="connsiteX6" fmla="*/ 0 w 5108361"/>
              <a:gd name="connsiteY6" fmla="*/ 6114876 h 6523289"/>
              <a:gd name="connsiteX7" fmla="*/ 0 w 5108361"/>
              <a:gd name="connsiteY7" fmla="*/ 0 h 6523289"/>
              <a:gd name="connsiteX0" fmla="*/ 0 w 5085677"/>
              <a:gd name="connsiteY0" fmla="*/ 0 h 6522930"/>
              <a:gd name="connsiteX1" fmla="*/ 4725781 w 5085677"/>
              <a:gd name="connsiteY1" fmla="*/ 21096 h 6522930"/>
              <a:gd name="connsiteX2" fmla="*/ 5042512 w 5085677"/>
              <a:gd name="connsiteY2" fmla="*/ 1476302 h 6522930"/>
              <a:gd name="connsiteX3" fmla="*/ 4136401 w 5085677"/>
              <a:gd name="connsiteY3" fmla="*/ 5337167 h 6522930"/>
              <a:gd name="connsiteX4" fmla="*/ 1164403 w 5085677"/>
              <a:gd name="connsiteY4" fmla="*/ 6509793 h 6522930"/>
              <a:gd name="connsiteX5" fmla="*/ 385570 w 5085677"/>
              <a:gd name="connsiteY5" fmla="*/ 6305480 h 6522930"/>
              <a:gd name="connsiteX6" fmla="*/ 0 w 5085677"/>
              <a:gd name="connsiteY6" fmla="*/ 6114876 h 6522930"/>
              <a:gd name="connsiteX7" fmla="*/ 0 w 5085677"/>
              <a:gd name="connsiteY7" fmla="*/ 0 h 6522930"/>
              <a:gd name="connsiteX0" fmla="*/ 0 w 5018753"/>
              <a:gd name="connsiteY0" fmla="*/ 0 h 6531040"/>
              <a:gd name="connsiteX1" fmla="*/ 4725781 w 5018753"/>
              <a:gd name="connsiteY1" fmla="*/ 21096 h 6531040"/>
              <a:gd name="connsiteX2" fmla="*/ 4948408 w 5018753"/>
              <a:gd name="connsiteY2" fmla="*/ 906699 h 6531040"/>
              <a:gd name="connsiteX3" fmla="*/ 4136401 w 5018753"/>
              <a:gd name="connsiteY3" fmla="*/ 5337167 h 6531040"/>
              <a:gd name="connsiteX4" fmla="*/ 1164403 w 5018753"/>
              <a:gd name="connsiteY4" fmla="*/ 6509793 h 6531040"/>
              <a:gd name="connsiteX5" fmla="*/ 385570 w 5018753"/>
              <a:gd name="connsiteY5" fmla="*/ 6305480 h 6531040"/>
              <a:gd name="connsiteX6" fmla="*/ 0 w 5018753"/>
              <a:gd name="connsiteY6" fmla="*/ 6114876 h 6531040"/>
              <a:gd name="connsiteX7" fmla="*/ 0 w 5018753"/>
              <a:gd name="connsiteY7" fmla="*/ 0 h 6531040"/>
              <a:gd name="connsiteX0" fmla="*/ 0 w 5080914"/>
              <a:gd name="connsiteY0" fmla="*/ 0 h 6531040"/>
              <a:gd name="connsiteX1" fmla="*/ 4725781 w 5080914"/>
              <a:gd name="connsiteY1" fmla="*/ 21096 h 6531040"/>
              <a:gd name="connsiteX2" fmla="*/ 4948408 w 5080914"/>
              <a:gd name="connsiteY2" fmla="*/ 906699 h 6531040"/>
              <a:gd name="connsiteX3" fmla="*/ 4136401 w 5080914"/>
              <a:gd name="connsiteY3" fmla="*/ 5337167 h 6531040"/>
              <a:gd name="connsiteX4" fmla="*/ 1164403 w 5080914"/>
              <a:gd name="connsiteY4" fmla="*/ 6509793 h 6531040"/>
              <a:gd name="connsiteX5" fmla="*/ 385570 w 5080914"/>
              <a:gd name="connsiteY5" fmla="*/ 6305480 h 6531040"/>
              <a:gd name="connsiteX6" fmla="*/ 0 w 5080914"/>
              <a:gd name="connsiteY6" fmla="*/ 6114876 h 6531040"/>
              <a:gd name="connsiteX7" fmla="*/ 0 w 5080914"/>
              <a:gd name="connsiteY7" fmla="*/ 0 h 6531040"/>
              <a:gd name="connsiteX0" fmla="*/ 0 w 5080914"/>
              <a:gd name="connsiteY0" fmla="*/ 0 h 6531040"/>
              <a:gd name="connsiteX1" fmla="*/ 4699929 w 5080914"/>
              <a:gd name="connsiteY1" fmla="*/ 5447 h 6531040"/>
              <a:gd name="connsiteX2" fmla="*/ 4948408 w 5080914"/>
              <a:gd name="connsiteY2" fmla="*/ 906699 h 6531040"/>
              <a:gd name="connsiteX3" fmla="*/ 4136401 w 5080914"/>
              <a:gd name="connsiteY3" fmla="*/ 5337167 h 6531040"/>
              <a:gd name="connsiteX4" fmla="*/ 1164403 w 5080914"/>
              <a:gd name="connsiteY4" fmla="*/ 6509793 h 6531040"/>
              <a:gd name="connsiteX5" fmla="*/ 385570 w 5080914"/>
              <a:gd name="connsiteY5" fmla="*/ 6305480 h 6531040"/>
              <a:gd name="connsiteX6" fmla="*/ 0 w 5080914"/>
              <a:gd name="connsiteY6" fmla="*/ 6114876 h 6531040"/>
              <a:gd name="connsiteX7" fmla="*/ 0 w 5080914"/>
              <a:gd name="connsiteY7" fmla="*/ 0 h 6531040"/>
              <a:gd name="connsiteX0" fmla="*/ 0 w 5080914"/>
              <a:gd name="connsiteY0" fmla="*/ 1407 h 6532447"/>
              <a:gd name="connsiteX1" fmla="*/ 4696533 w 5080914"/>
              <a:gd name="connsiteY1" fmla="*/ 0 h 6532447"/>
              <a:gd name="connsiteX2" fmla="*/ 4948408 w 5080914"/>
              <a:gd name="connsiteY2" fmla="*/ 908106 h 6532447"/>
              <a:gd name="connsiteX3" fmla="*/ 4136401 w 5080914"/>
              <a:gd name="connsiteY3" fmla="*/ 5338574 h 6532447"/>
              <a:gd name="connsiteX4" fmla="*/ 1164403 w 5080914"/>
              <a:gd name="connsiteY4" fmla="*/ 6511200 h 6532447"/>
              <a:gd name="connsiteX5" fmla="*/ 385570 w 5080914"/>
              <a:gd name="connsiteY5" fmla="*/ 6306887 h 6532447"/>
              <a:gd name="connsiteX6" fmla="*/ 0 w 5080914"/>
              <a:gd name="connsiteY6" fmla="*/ 6116283 h 6532447"/>
              <a:gd name="connsiteX7" fmla="*/ 0 w 5080914"/>
              <a:gd name="connsiteY7" fmla="*/ 1407 h 653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0914" h="6532447">
                <a:moveTo>
                  <a:pt x="0" y="1407"/>
                </a:moveTo>
                <a:lnTo>
                  <a:pt x="4696533" y="0"/>
                </a:lnTo>
                <a:cubicBezTo>
                  <a:pt x="4708006" y="10399"/>
                  <a:pt x="4936935" y="897707"/>
                  <a:pt x="4948408" y="908106"/>
                </a:cubicBezTo>
                <a:cubicBezTo>
                  <a:pt x="5350615" y="2656261"/>
                  <a:pt x="4767068" y="4404725"/>
                  <a:pt x="4136401" y="5338574"/>
                </a:cubicBezTo>
                <a:cubicBezTo>
                  <a:pt x="3505734" y="6272423"/>
                  <a:pt x="2343265" y="6627230"/>
                  <a:pt x="1164403" y="6511200"/>
                </a:cubicBezTo>
                <a:cubicBezTo>
                  <a:pt x="714399" y="6511200"/>
                  <a:pt x="418960" y="6305039"/>
                  <a:pt x="385570" y="6306887"/>
                </a:cubicBezTo>
                <a:lnTo>
                  <a:pt x="0" y="6116283"/>
                </a:lnTo>
                <a:lnTo>
                  <a:pt x="0" y="1407"/>
                </a:lnTo>
                <a:close/>
              </a:path>
            </a:pathLst>
          </a:custGeom>
          <a:noFill/>
        </p:spPr>
        <p:txBody>
          <a:bodyPr wrap="square">
            <a:noAutofit/>
          </a:bodyPr>
          <a:lstStyle/>
          <a:p>
            <a:r>
              <a:rPr lang="en-GB"/>
              <a:t>Click icon to add picture</a:t>
            </a:r>
            <a:endParaRPr lang="en-US" dirty="0"/>
          </a:p>
        </p:txBody>
      </p:sp>
      <p:sp>
        <p:nvSpPr>
          <p:cNvPr id="8" name="Slide Number Placeholder 7">
            <a:extLst>
              <a:ext uri="{FF2B5EF4-FFF2-40B4-BE49-F238E27FC236}">
                <a16:creationId xmlns:a16="http://schemas.microsoft.com/office/drawing/2014/main" id="{21257FF2-E055-B5F9-4582-79A01E21822B}"/>
              </a:ext>
            </a:extLst>
          </p:cNvPr>
          <p:cNvSpPr>
            <a:spLocks noGrp="1"/>
          </p:cNvSpPr>
          <p:nvPr>
            <p:ph type="sldNum" sz="quarter" idx="17"/>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9" name="Footer Placeholder 6">
            <a:extLst>
              <a:ext uri="{FF2B5EF4-FFF2-40B4-BE49-F238E27FC236}">
                <a16:creationId xmlns:a16="http://schemas.microsoft.com/office/drawing/2014/main" id="{3432B7A5-BCFF-0B37-3621-48E5B163BE99}"/>
              </a:ext>
            </a:extLst>
          </p:cNvPr>
          <p:cNvSpPr>
            <a:spLocks noGrp="1"/>
          </p:cNvSpPr>
          <p:nvPr>
            <p:ph type="ftr" sz="quarter" idx="16"/>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10" name="Date Placeholder 4">
            <a:extLst>
              <a:ext uri="{FF2B5EF4-FFF2-40B4-BE49-F238E27FC236}">
                <a16:creationId xmlns:a16="http://schemas.microsoft.com/office/drawing/2014/main" id="{54EBA6F0-8007-BA20-B49E-4F5863B4E1E3}"/>
              </a:ext>
            </a:extLst>
          </p:cNvPr>
          <p:cNvSpPr>
            <a:spLocks noGrp="1"/>
          </p:cNvSpPr>
          <p:nvPr>
            <p:ph type="dt" sz="half" idx="15"/>
          </p:nvPr>
        </p:nvSpPr>
        <p:spPr>
          <a:xfrm>
            <a:off x="6873138" y="6425604"/>
            <a:ext cx="2743200" cy="363500"/>
          </a:xfrm>
        </p:spPr>
        <p:txBody>
          <a:bodyPr/>
          <a:lstStyle>
            <a:lvl1pPr>
              <a:defRPr>
                <a:solidFill>
                  <a:srgbClr val="514C47"/>
                </a:solidFill>
              </a:defRPr>
            </a:lvl1pPr>
          </a:lstStyle>
          <a:p>
            <a:r>
              <a:rPr lang="en-IN"/>
              <a:t>[Date]</a:t>
            </a:r>
            <a:endParaRPr lang="en-US" dirty="0"/>
          </a:p>
        </p:txBody>
      </p:sp>
      <p:sp>
        <p:nvSpPr>
          <p:cNvPr id="3" name="Accent mark">
            <a:extLst>
              <a:ext uri="{FF2B5EF4-FFF2-40B4-BE49-F238E27FC236}">
                <a16:creationId xmlns:a16="http://schemas.microsoft.com/office/drawing/2014/main" id="{F6E69B24-94C1-6ACB-ADE4-5BD87AD69DCA}"/>
              </a:ext>
              <a:ext uri="{C183D7F6-B498-43B3-948B-1728B52AA6E4}">
                <adec:decorative xmlns:adec="http://schemas.microsoft.com/office/drawing/2017/decorative" val="1"/>
              </a:ext>
            </a:extLst>
          </p:cNvPr>
          <p:cNvSpPr/>
          <p:nvPr userDrawn="1"/>
        </p:nvSpPr>
        <p:spPr>
          <a:xfrm>
            <a:off x="5828788" y="4599419"/>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84673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 - Single metric">
    <p:bg>
      <p:bgPr>
        <a:solidFill>
          <a:schemeClr val="bg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0EFC288-7D92-06D8-D5A4-4ADE89B89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39458" y="0"/>
            <a:ext cx="5052542" cy="4015900"/>
          </a:xfrm>
          <a:prstGeom prst="rect">
            <a:avLst/>
          </a:prstGeom>
        </p:spPr>
      </p:pic>
      <p:sp>
        <p:nvSpPr>
          <p:cNvPr id="3" name="Title 2">
            <a:extLst>
              <a:ext uri="{FF2B5EF4-FFF2-40B4-BE49-F238E27FC236}">
                <a16:creationId xmlns:a16="http://schemas.microsoft.com/office/drawing/2014/main" id="{B099EEEE-62A5-DE0D-FD45-A3C465FD76A0}"/>
              </a:ext>
            </a:extLst>
          </p:cNvPr>
          <p:cNvSpPr>
            <a:spLocks noGrp="1"/>
          </p:cNvSpPr>
          <p:nvPr>
            <p:ph type="title"/>
          </p:nvPr>
        </p:nvSpPr>
        <p:spPr/>
        <p:txBody>
          <a:bodyPr/>
          <a:lstStyle/>
          <a:p>
            <a:r>
              <a:rPr lang="en-GB"/>
              <a:t>Click to edit Master title style</a:t>
            </a:r>
            <a:endParaRPr lang="en-US" dirty="0"/>
          </a:p>
        </p:txBody>
      </p:sp>
      <p:sp>
        <p:nvSpPr>
          <p:cNvPr id="9" name="Text Placeholder 4">
            <a:extLst>
              <a:ext uri="{FF2B5EF4-FFF2-40B4-BE49-F238E27FC236}">
                <a16:creationId xmlns:a16="http://schemas.microsoft.com/office/drawing/2014/main" id="{52A6D6F1-EBC4-4335-819B-433720EB173D}"/>
              </a:ext>
            </a:extLst>
          </p:cNvPr>
          <p:cNvSpPr>
            <a:spLocks noGrp="1"/>
          </p:cNvSpPr>
          <p:nvPr>
            <p:ph type="body" sz="quarter" idx="15" hasCustomPrompt="1"/>
          </p:nvPr>
        </p:nvSpPr>
        <p:spPr>
          <a:xfrm>
            <a:off x="789734" y="1600200"/>
            <a:ext cx="5085287" cy="2415700"/>
          </a:xfrm>
        </p:spPr>
        <p:txBody>
          <a:bodyPr anchor="b" anchorCtr="0"/>
          <a:lstStyle>
            <a:lvl1pPr>
              <a:defRPr sz="8000" b="1">
                <a:solidFill>
                  <a:schemeClr val="tx1"/>
                </a:solidFill>
              </a:defRPr>
            </a:lvl1pPr>
          </a:lstStyle>
          <a:p>
            <a:pPr lvl="0"/>
            <a:r>
              <a:rPr lang="en-US" dirty="0"/>
              <a:t>00%</a:t>
            </a: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841059" y="4649788"/>
            <a:ext cx="5072063" cy="145732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OTag">
            <a:extLst>
              <a:ext uri="{FF2B5EF4-FFF2-40B4-BE49-F238E27FC236}">
                <a16:creationId xmlns:a16="http://schemas.microsoft.com/office/drawing/2014/main" id="{ACA200C3-3C73-A496-B531-A76CB8CAAD8C}"/>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6" name="Slide Number Placeholder 7">
            <a:extLst>
              <a:ext uri="{FF2B5EF4-FFF2-40B4-BE49-F238E27FC236}">
                <a16:creationId xmlns:a16="http://schemas.microsoft.com/office/drawing/2014/main" id="{CB737692-EBCE-3DB2-EEE6-98690BCF9269}"/>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10" name="Footer Placeholder 6">
            <a:extLst>
              <a:ext uri="{FF2B5EF4-FFF2-40B4-BE49-F238E27FC236}">
                <a16:creationId xmlns:a16="http://schemas.microsoft.com/office/drawing/2014/main" id="{4F04817E-BD68-D98E-68D4-B156602982EB}"/>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11" name="Date Placeholder 4">
            <a:extLst>
              <a:ext uri="{FF2B5EF4-FFF2-40B4-BE49-F238E27FC236}">
                <a16:creationId xmlns:a16="http://schemas.microsoft.com/office/drawing/2014/main" id="{D8490AA6-ABB7-8870-D034-F44F2026B242}"/>
              </a:ext>
            </a:extLst>
          </p:cNvPr>
          <p:cNvSpPr>
            <a:spLocks noGrp="1"/>
          </p:cNvSpPr>
          <p:nvPr>
            <p:ph type="dt" sz="half" idx="18"/>
          </p:nvPr>
        </p:nvSpPr>
        <p:spPr>
          <a:xfrm>
            <a:off x="6873138" y="6425604"/>
            <a:ext cx="2743200" cy="363500"/>
          </a:xfrm>
        </p:spPr>
        <p:txBody>
          <a:bodyPr/>
          <a:lstStyle>
            <a:lvl1pPr>
              <a:defRPr>
                <a:solidFill>
                  <a:srgbClr val="AEA8A2"/>
                </a:solidFill>
              </a:defRPr>
            </a:lvl1pPr>
          </a:lstStyle>
          <a:p>
            <a:r>
              <a:rPr lang="en-IN"/>
              <a:t>[Date]</a:t>
            </a:r>
            <a:endParaRPr lang="en-US" dirty="0"/>
          </a:p>
        </p:txBody>
      </p:sp>
      <p:sp>
        <p:nvSpPr>
          <p:cNvPr id="7" name="Accent mark">
            <a:extLst>
              <a:ext uri="{FF2B5EF4-FFF2-40B4-BE49-F238E27FC236}">
                <a16:creationId xmlns:a16="http://schemas.microsoft.com/office/drawing/2014/main" id="{F914C2C0-AA33-B6B2-67CF-DCC0E7C6D76B}"/>
              </a:ext>
              <a:ext uri="{C183D7F6-B498-43B3-948B-1728B52AA6E4}">
                <adec:decorative xmlns:adec="http://schemas.microsoft.com/office/drawing/2017/decorative" val="1"/>
              </a:ext>
            </a:extLst>
          </p:cNvPr>
          <p:cNvSpPr/>
          <p:nvPr userDrawn="1"/>
        </p:nvSpPr>
        <p:spPr>
          <a:xfrm>
            <a:off x="805293" y="4325102"/>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720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ight - Single metric">
    <p:bg>
      <p:bgRef idx="1001">
        <a:schemeClr val="bg2"/>
      </p:bgRef>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C834F4C-E96D-655B-5790-3D3144B54C1C}"/>
              </a:ext>
            </a:extLst>
          </p:cNvPr>
          <p:cNvSpPr>
            <a:spLocks noGrp="1"/>
          </p:cNvSpPr>
          <p:nvPr>
            <p:ph type="title"/>
          </p:nvPr>
        </p:nvSpPr>
        <p:spPr/>
        <p:txBody>
          <a:bodyPr/>
          <a:lstStyle/>
          <a:p>
            <a:r>
              <a:rPr lang="en-GB"/>
              <a:t>Click to edit Master title style</a:t>
            </a:r>
            <a:endParaRPr lang="en-US"/>
          </a:p>
        </p:txBody>
      </p:sp>
      <p:sp>
        <p:nvSpPr>
          <p:cNvPr id="5" name="Text Placeholder 4">
            <a:extLst>
              <a:ext uri="{FF2B5EF4-FFF2-40B4-BE49-F238E27FC236}">
                <a16:creationId xmlns:a16="http://schemas.microsoft.com/office/drawing/2014/main" id="{9A83AB0E-EC5F-476F-B6A9-E6F9CE84E95A}"/>
              </a:ext>
            </a:extLst>
          </p:cNvPr>
          <p:cNvSpPr>
            <a:spLocks noGrp="1"/>
          </p:cNvSpPr>
          <p:nvPr>
            <p:ph type="body" sz="quarter" idx="15" hasCustomPrompt="1"/>
          </p:nvPr>
        </p:nvSpPr>
        <p:spPr>
          <a:xfrm>
            <a:off x="792538" y="1600200"/>
            <a:ext cx="5072063" cy="2415700"/>
          </a:xfrm>
        </p:spPr>
        <p:txBody>
          <a:bodyPr anchor="b" anchorCtr="0"/>
          <a:lstStyle>
            <a:lvl1pPr>
              <a:lnSpc>
                <a:spcPct val="100000"/>
              </a:lnSpc>
              <a:defRPr sz="8000" b="1">
                <a:solidFill>
                  <a:schemeClr val="tx1"/>
                </a:solidFill>
              </a:defRPr>
            </a:lvl1pPr>
          </a:lstStyle>
          <a:p>
            <a:pPr lvl="0"/>
            <a:r>
              <a:rPr lang="en-US" dirty="0"/>
              <a:t>00%</a:t>
            </a: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92538" y="4649788"/>
            <a:ext cx="5072063" cy="145732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7">
            <a:extLst>
              <a:ext uri="{FF2B5EF4-FFF2-40B4-BE49-F238E27FC236}">
                <a16:creationId xmlns:a16="http://schemas.microsoft.com/office/drawing/2014/main" id="{CBADD7B5-9676-40DE-A88A-5EC3D33A6577}"/>
              </a:ext>
            </a:extLst>
          </p:cNvPr>
          <p:cNvSpPr>
            <a:spLocks noGrp="1"/>
          </p:cNvSpPr>
          <p:nvPr>
            <p:ph type="sldNum" sz="quarter" idx="18"/>
          </p:nvPr>
        </p:nvSpPr>
        <p:spPr/>
        <p:txBody>
          <a:bodyPr/>
          <a:lstStyle>
            <a:lvl1pPr>
              <a:defRPr>
                <a:solidFill>
                  <a:srgbClr val="514C47"/>
                </a:solidFill>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89C4B030-1E0B-4CB0-87B4-DF607257368B}"/>
              </a:ext>
            </a:extLst>
          </p:cNvPr>
          <p:cNvSpPr>
            <a:spLocks noGrp="1"/>
          </p:cNvSpPr>
          <p:nvPr>
            <p:ph type="ftr" sz="quarter" idx="17"/>
          </p:nvPr>
        </p:nvSpPr>
        <p:spPr/>
        <p:txBody>
          <a:bodyPr/>
          <a:lstStyle>
            <a:lvl1pPr>
              <a:defRPr>
                <a:solidFill>
                  <a:srgbClr val="514C47"/>
                </a:solid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14EF74DF-FD68-4CDF-B4CE-342E7A165BCB}"/>
              </a:ext>
            </a:extLst>
          </p:cNvPr>
          <p:cNvSpPr>
            <a:spLocks noGrp="1"/>
          </p:cNvSpPr>
          <p:nvPr>
            <p:ph type="dt" sz="half" idx="16"/>
          </p:nvPr>
        </p:nvSpPr>
        <p:spPr/>
        <p:txBody>
          <a:bodyPr/>
          <a:lstStyle>
            <a:lvl1pPr>
              <a:defRPr>
                <a:solidFill>
                  <a:srgbClr val="514C47"/>
                </a:solidFill>
              </a:defRPr>
            </a:lvl1pPr>
          </a:lstStyle>
          <a:p>
            <a:r>
              <a:rPr lang="en-IN"/>
              <a:t>[Date]</a:t>
            </a:r>
            <a:endParaRPr lang="en-US" dirty="0"/>
          </a:p>
        </p:txBody>
      </p:sp>
      <p:pic>
        <p:nvPicPr>
          <p:cNvPr id="6" name="Graphic 5">
            <a:extLst>
              <a:ext uri="{FF2B5EF4-FFF2-40B4-BE49-F238E27FC236}">
                <a16:creationId xmlns:a16="http://schemas.microsoft.com/office/drawing/2014/main" id="{090275FD-F388-23AA-69ED-D3443D4384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39458" y="0"/>
            <a:ext cx="5052542" cy="4015900"/>
          </a:xfrm>
          <a:prstGeom prst="rect">
            <a:avLst/>
          </a:prstGeom>
        </p:spPr>
      </p:pic>
      <p:sp>
        <p:nvSpPr>
          <p:cNvPr id="10" name="Accent mark">
            <a:extLst>
              <a:ext uri="{FF2B5EF4-FFF2-40B4-BE49-F238E27FC236}">
                <a16:creationId xmlns:a16="http://schemas.microsoft.com/office/drawing/2014/main" id="{92B14C41-985E-E73E-2DEF-63120221F3B5}"/>
              </a:ext>
              <a:ext uri="{C183D7F6-B498-43B3-948B-1728B52AA6E4}">
                <adec:decorative xmlns:adec="http://schemas.microsoft.com/office/drawing/2017/decorative" val="1"/>
              </a:ext>
            </a:extLst>
          </p:cNvPr>
          <p:cNvSpPr/>
          <p:nvPr userDrawn="1"/>
        </p:nvSpPr>
        <p:spPr>
          <a:xfrm>
            <a:off x="805293" y="4325102"/>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519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rk - Thank You">
    <p:bg>
      <p:bgPr>
        <a:solidFill>
          <a:schemeClr val="bg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AA3C0A9-D49F-07D5-E8FF-674CD1A1FB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19600" y="0"/>
            <a:ext cx="7772400" cy="5181600"/>
          </a:xfrm>
          <a:prstGeom prst="rect">
            <a:avLst/>
          </a:prstGeom>
        </p:spPr>
      </p:pic>
      <p:sp>
        <p:nvSpPr>
          <p:cNvPr id="3" name="Thank you">
            <a:extLst>
              <a:ext uri="{FF2B5EF4-FFF2-40B4-BE49-F238E27FC236}">
                <a16:creationId xmlns:a16="http://schemas.microsoft.com/office/drawing/2014/main" id="{1F390879-C7C7-4224-97BB-1C165BFB5AA3}"/>
              </a:ext>
            </a:extLst>
          </p:cNvPr>
          <p:cNvSpPr>
            <a:spLocks noGrp="1"/>
          </p:cNvSpPr>
          <p:nvPr>
            <p:ph type="title" hasCustomPrompt="1"/>
          </p:nvPr>
        </p:nvSpPr>
        <p:spPr>
          <a:xfrm>
            <a:off x="768875" y="3483973"/>
            <a:ext cx="5029200" cy="822960"/>
          </a:xfrm>
          <a:noFill/>
        </p:spPr>
        <p:txBody>
          <a:bodyPr vert="horz" lIns="0" tIns="0" rIns="0" bIns="0" rtlCol="0" anchor="b" anchorCtr="0">
            <a:noAutofit/>
          </a:bodyPr>
          <a:lstStyle>
            <a:lvl1pPr>
              <a:lnSpc>
                <a:spcPct val="100000"/>
              </a:lnSpc>
              <a:defRPr lang="en-US" sz="4000" b="1" i="0">
                <a:latin typeface="Oracle Sans Tab" panose="020B0503020204020204" pitchFamily="34" charset="0"/>
                <a:cs typeface="Oracle Sans Tab"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5"/>
            <a:ext cx="5029200" cy="266291"/>
          </a:xfrm>
          <a:prstGeom prst="rect">
            <a:avLst/>
          </a:prstGeom>
        </p:spPr>
        <p:txBody>
          <a:bodyPr>
            <a:noAutofit/>
          </a:bodyPr>
          <a:lstStyle>
            <a:lvl1pPr>
              <a:lnSpc>
                <a:spcPct val="100000"/>
              </a:lnSpc>
              <a:defRPr b="1"/>
            </a:lvl1pPr>
          </a:lstStyle>
          <a:p>
            <a:pPr lvl="0"/>
            <a:r>
              <a:rPr lang="en-GB"/>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8"/>
            <a:ext cx="5029200" cy="895181"/>
          </a:xfrm>
          <a:prstGeom prst="rect">
            <a:avLst/>
          </a:prstGeom>
        </p:spPr>
        <p:txBody>
          <a:bodyPr>
            <a:noAutofit/>
          </a:bodyPr>
          <a:lstStyle>
            <a:lvl1pPr>
              <a:lnSpc>
                <a:spcPct val="100000"/>
              </a:lnSpc>
              <a:defRPr/>
            </a:lvl1pPr>
          </a:lstStyle>
          <a:p>
            <a:pPr lvl="0"/>
            <a:r>
              <a:rPr lang="en-GB"/>
              <a:t>Click to edit Master text styles</a:t>
            </a:r>
          </a:p>
        </p:txBody>
      </p:sp>
      <p:pic>
        <p:nvPicPr>
          <p:cNvPr id="6" name="OTag" descr="A small square in Oracle Red with the Oracle logo in the center in white">
            <a:extLst>
              <a:ext uri="{FF2B5EF4-FFF2-40B4-BE49-F238E27FC236}">
                <a16:creationId xmlns:a16="http://schemas.microsoft.com/office/drawing/2014/main" id="{D1B4FDA6-5EB7-1320-2A88-8EA99418C4FF}"/>
              </a:ext>
              <a:ext uri="{C183D7F6-B498-43B3-948B-1728B52AA6E4}">
                <adec:decorative xmlns:adec="http://schemas.microsoft.com/office/drawing/2017/decorative" val="0"/>
              </a:ext>
            </a:extLst>
          </p:cNvPr>
          <p:cNvPicPr/>
          <p:nvPr userDrawn="1"/>
        </p:nvPicPr>
        <p:blipFill>
          <a:blip r:embed="rId4"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13" name="Date Placeholder 12">
            <a:extLst>
              <a:ext uri="{FF2B5EF4-FFF2-40B4-BE49-F238E27FC236}">
                <a16:creationId xmlns:a16="http://schemas.microsoft.com/office/drawing/2014/main" id="{3476C750-59D6-EB09-06A9-634F34474538}"/>
              </a:ext>
            </a:extLst>
          </p:cNvPr>
          <p:cNvSpPr>
            <a:spLocks noGrp="1"/>
          </p:cNvSpPr>
          <p:nvPr>
            <p:ph type="dt" sz="half" idx="38"/>
          </p:nvPr>
        </p:nvSpPr>
        <p:spPr/>
        <p:txBody>
          <a:bodyPr/>
          <a:lstStyle>
            <a:lvl1pPr>
              <a:defRPr>
                <a:solidFill>
                  <a:srgbClr val="AEA8A2"/>
                </a:solidFill>
              </a:defRPr>
            </a:lvl1pPr>
          </a:lstStyle>
          <a:p>
            <a:r>
              <a:rPr lang="en-IN"/>
              <a:t>[Date]</a:t>
            </a:r>
            <a:endParaRPr lang="en-US" dirty="0"/>
          </a:p>
        </p:txBody>
      </p:sp>
      <p:sp>
        <p:nvSpPr>
          <p:cNvPr id="14" name="Footer Placeholder 13">
            <a:extLst>
              <a:ext uri="{FF2B5EF4-FFF2-40B4-BE49-F238E27FC236}">
                <a16:creationId xmlns:a16="http://schemas.microsoft.com/office/drawing/2014/main" id="{C0D2E1ED-2B0F-7B22-726D-4623578504D2}"/>
              </a:ext>
            </a:extLst>
          </p:cNvPr>
          <p:cNvSpPr>
            <a:spLocks noGrp="1"/>
          </p:cNvSpPr>
          <p:nvPr>
            <p:ph type="ftr" sz="quarter" idx="39"/>
          </p:nvPr>
        </p:nvSpPr>
        <p:spPr/>
        <p:txBody>
          <a:bodyPr/>
          <a:lstStyle>
            <a:lvl1pPr>
              <a:defRPr>
                <a:solidFill>
                  <a:srgbClr val="AEA8A2"/>
                </a:solidFill>
              </a:defRPr>
            </a:lvl1pPr>
          </a:lstStyle>
          <a:p>
            <a:r>
              <a:rPr lang="en-US"/>
              <a:t>Copyright © 2026, Oracle and/or its affiliates</a:t>
            </a:r>
            <a:endParaRPr lang="en-US" dirty="0"/>
          </a:p>
        </p:txBody>
      </p:sp>
      <p:sp>
        <p:nvSpPr>
          <p:cNvPr id="15" name="Slide Number Placeholder 14">
            <a:extLst>
              <a:ext uri="{FF2B5EF4-FFF2-40B4-BE49-F238E27FC236}">
                <a16:creationId xmlns:a16="http://schemas.microsoft.com/office/drawing/2014/main" id="{83E4861B-95EB-30B4-4A73-1871E7B14738}"/>
              </a:ext>
            </a:extLst>
          </p:cNvPr>
          <p:cNvSpPr>
            <a:spLocks noGrp="1"/>
          </p:cNvSpPr>
          <p:nvPr>
            <p:ph type="sldNum" sz="quarter" idx="40"/>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2" name="Accent mark">
            <a:extLst>
              <a:ext uri="{FF2B5EF4-FFF2-40B4-BE49-F238E27FC236}">
                <a16:creationId xmlns:a16="http://schemas.microsoft.com/office/drawing/2014/main" id="{AED05725-671E-C225-6DF9-7BB572CF6458}"/>
              </a:ext>
              <a:ext uri="{C183D7F6-B498-43B3-948B-1728B52AA6E4}">
                <adec:decorative xmlns:adec="http://schemas.microsoft.com/office/drawing/2017/decorative" val="1"/>
              </a:ext>
            </a:extLst>
          </p:cNvPr>
          <p:cNvSpPr/>
          <p:nvPr userDrawn="1"/>
        </p:nvSpPr>
        <p:spPr>
          <a:xfrm>
            <a:off x="792538" y="4502811"/>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897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ght - Thank You">
    <p:bg>
      <p:bgPr>
        <a:solidFill>
          <a:schemeClr val="bg2"/>
        </a:solidFill>
        <a:effectLst/>
      </p:bgPr>
    </p:bg>
    <p:spTree>
      <p:nvGrpSpPr>
        <p:cNvPr id="1" name=""/>
        <p:cNvGrpSpPr/>
        <p:nvPr/>
      </p:nvGrpSpPr>
      <p:grpSpPr>
        <a:xfrm>
          <a:off x="0" y="0"/>
          <a:ext cx="0" cy="0"/>
          <a:chOff x="0" y="0"/>
          <a:chExt cx="0" cy="0"/>
        </a:xfrm>
      </p:grpSpPr>
      <p:sp>
        <p:nvSpPr>
          <p:cNvPr id="3" name="Thank You">
            <a:extLst>
              <a:ext uri="{FF2B5EF4-FFF2-40B4-BE49-F238E27FC236}">
                <a16:creationId xmlns:a16="http://schemas.microsoft.com/office/drawing/2014/main" id="{701BFB4F-AD1A-4B21-826E-A2F61F5D8AAB}"/>
              </a:ext>
            </a:extLst>
          </p:cNvPr>
          <p:cNvSpPr>
            <a:spLocks noGrp="1"/>
          </p:cNvSpPr>
          <p:nvPr>
            <p:ph type="title" hasCustomPrompt="1"/>
          </p:nvPr>
        </p:nvSpPr>
        <p:spPr>
          <a:xfrm>
            <a:off x="768875" y="3482230"/>
            <a:ext cx="5022325" cy="822960"/>
          </a:xfrm>
          <a:noFill/>
        </p:spPr>
        <p:txBody>
          <a:bodyPr vert="horz" lIns="0" tIns="0" rIns="0" bIns="0" rtlCol="0" anchor="b" anchorCtr="0">
            <a:noAutofit/>
          </a:bodyPr>
          <a:lstStyle>
            <a:lvl1pPr>
              <a:lnSpc>
                <a:spcPct val="100000"/>
              </a:lnSpc>
              <a:defRPr lang="en-US" sz="4000" b="1" i="0">
                <a:latin typeface="Oracle Sans Tab" panose="020B0503020204020204" pitchFamily="34" charset="0"/>
                <a:cs typeface="Oracle Sans Tab"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5"/>
            <a:ext cx="5029200" cy="266291"/>
          </a:xfrm>
          <a:prstGeom prst="rect">
            <a:avLst/>
          </a:prstGeom>
        </p:spPr>
        <p:txBody>
          <a:bodyPr>
            <a:noAutofit/>
          </a:bodyPr>
          <a:lstStyle>
            <a:lvl1pPr>
              <a:lnSpc>
                <a:spcPct val="100000"/>
              </a:lnSpc>
              <a:defRPr b="1"/>
            </a:lvl1pPr>
          </a:lstStyle>
          <a:p>
            <a:pPr lvl="0"/>
            <a:r>
              <a:rPr lang="en-GB"/>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8"/>
            <a:ext cx="5029200" cy="895181"/>
          </a:xfrm>
          <a:prstGeom prst="rect">
            <a:avLst/>
          </a:prstGeom>
        </p:spPr>
        <p:txBody>
          <a:bodyPr>
            <a:noAutofit/>
          </a:bodyPr>
          <a:lstStyle>
            <a:lvl1pPr>
              <a:lnSpc>
                <a:spcPct val="100000"/>
              </a:lnSpc>
              <a:defRPr/>
            </a:lvl1pPr>
          </a:lstStyle>
          <a:p>
            <a:pPr lvl="0"/>
            <a:r>
              <a:rPr lang="en-GB"/>
              <a:t>Click to edit Master text styles</a:t>
            </a:r>
          </a:p>
        </p:txBody>
      </p:sp>
      <p:pic>
        <p:nvPicPr>
          <p:cNvPr id="12" name="OTag" descr="A small square in Oracle Red with the Oracle logo in the center in white">
            <a:extLst>
              <a:ext uri="{FF2B5EF4-FFF2-40B4-BE49-F238E27FC236}">
                <a16:creationId xmlns:a16="http://schemas.microsoft.com/office/drawing/2014/main" id="{7700FDE2-E876-37BC-F60A-8AE5E462616A}"/>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33" name="Date Placeholder 32">
            <a:extLst>
              <a:ext uri="{FF2B5EF4-FFF2-40B4-BE49-F238E27FC236}">
                <a16:creationId xmlns:a16="http://schemas.microsoft.com/office/drawing/2014/main" id="{C757BBF7-1C67-AA09-584F-7A752DCB4BC9}"/>
              </a:ext>
            </a:extLst>
          </p:cNvPr>
          <p:cNvSpPr>
            <a:spLocks noGrp="1"/>
          </p:cNvSpPr>
          <p:nvPr>
            <p:ph type="dt" sz="half" idx="38"/>
          </p:nvPr>
        </p:nvSpPr>
        <p:spPr/>
        <p:txBody>
          <a:bodyPr/>
          <a:lstStyle>
            <a:lvl1pPr>
              <a:defRPr>
                <a:solidFill>
                  <a:srgbClr val="514C47"/>
                </a:solidFill>
              </a:defRPr>
            </a:lvl1pPr>
          </a:lstStyle>
          <a:p>
            <a:r>
              <a:rPr lang="en-IN"/>
              <a:t>[Date]</a:t>
            </a:r>
            <a:endParaRPr lang="en-US" dirty="0"/>
          </a:p>
        </p:txBody>
      </p:sp>
      <p:sp>
        <p:nvSpPr>
          <p:cNvPr id="34" name="Footer Placeholder 33">
            <a:extLst>
              <a:ext uri="{FF2B5EF4-FFF2-40B4-BE49-F238E27FC236}">
                <a16:creationId xmlns:a16="http://schemas.microsoft.com/office/drawing/2014/main" id="{2B12D776-70C0-CC40-00F8-F8AB6108C9AA}"/>
              </a:ext>
            </a:extLst>
          </p:cNvPr>
          <p:cNvSpPr>
            <a:spLocks noGrp="1"/>
          </p:cNvSpPr>
          <p:nvPr>
            <p:ph type="ftr" sz="quarter" idx="39"/>
          </p:nvPr>
        </p:nvSpPr>
        <p:spPr/>
        <p:txBody>
          <a:bodyPr/>
          <a:lstStyle>
            <a:lvl1pPr>
              <a:defRPr>
                <a:solidFill>
                  <a:srgbClr val="514C47"/>
                </a:solidFill>
              </a:defRPr>
            </a:lvl1pPr>
          </a:lstStyle>
          <a:p>
            <a:r>
              <a:rPr lang="en-US"/>
              <a:t>Copyright © 2026, Oracle and/or its affiliates</a:t>
            </a:r>
            <a:endParaRPr lang="en-US" dirty="0"/>
          </a:p>
        </p:txBody>
      </p:sp>
      <p:sp>
        <p:nvSpPr>
          <p:cNvPr id="35" name="Slide Number Placeholder 34">
            <a:extLst>
              <a:ext uri="{FF2B5EF4-FFF2-40B4-BE49-F238E27FC236}">
                <a16:creationId xmlns:a16="http://schemas.microsoft.com/office/drawing/2014/main" id="{2021DDA7-EEBD-CE8D-1221-C07F76A0D39F}"/>
              </a:ext>
            </a:extLst>
          </p:cNvPr>
          <p:cNvSpPr>
            <a:spLocks noGrp="1"/>
          </p:cNvSpPr>
          <p:nvPr>
            <p:ph type="sldNum" sz="quarter" idx="40"/>
          </p:nvPr>
        </p:nvSpPr>
        <p:spPr/>
        <p:txBody>
          <a:bodyPr/>
          <a:lstStyle>
            <a:lvl1pPr>
              <a:defRPr>
                <a:solidFill>
                  <a:srgbClr val="514C47"/>
                </a:solidFill>
              </a:defRPr>
            </a:lvl1pPr>
          </a:lstStyle>
          <a:p>
            <a:fld id="{345D60D9-5372-5F40-9443-0F9AE5BDC3C8}" type="slidenum">
              <a:rPr lang="en-US" smtClean="0"/>
              <a:pPr/>
              <a:t>‹#›</a:t>
            </a:fld>
            <a:endParaRPr lang="en-US" dirty="0"/>
          </a:p>
        </p:txBody>
      </p:sp>
      <p:pic>
        <p:nvPicPr>
          <p:cNvPr id="8" name="OTag" descr="A small square in Oracle Red with the Oracle logo in the center in white">
            <a:extLst>
              <a:ext uri="{FF2B5EF4-FFF2-40B4-BE49-F238E27FC236}">
                <a16:creationId xmlns:a16="http://schemas.microsoft.com/office/drawing/2014/main" id="{3DA2B7A2-ED34-D984-C93F-D98D3EC21C92}"/>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11402373" y="6464808"/>
            <a:ext cx="393192" cy="393192"/>
          </a:xfrm>
          <a:prstGeom prst="rect">
            <a:avLst/>
          </a:prstGeom>
        </p:spPr>
      </p:pic>
      <p:pic>
        <p:nvPicPr>
          <p:cNvPr id="4" name="Graphic 3">
            <a:extLst>
              <a:ext uri="{FF2B5EF4-FFF2-40B4-BE49-F238E27FC236}">
                <a16:creationId xmlns:a16="http://schemas.microsoft.com/office/drawing/2014/main" id="{155E893B-EF24-A19F-8592-D226B82D51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19600" y="0"/>
            <a:ext cx="7772400" cy="5181600"/>
          </a:xfrm>
          <a:prstGeom prst="rect">
            <a:avLst/>
          </a:prstGeom>
        </p:spPr>
      </p:pic>
      <p:sp>
        <p:nvSpPr>
          <p:cNvPr id="2" name="Accent mark">
            <a:extLst>
              <a:ext uri="{FF2B5EF4-FFF2-40B4-BE49-F238E27FC236}">
                <a16:creationId xmlns:a16="http://schemas.microsoft.com/office/drawing/2014/main" id="{B0EC2F66-9907-2F15-B317-36B39B8BBE6F}"/>
              </a:ext>
              <a:ext uri="{C183D7F6-B498-43B3-948B-1728B52AA6E4}">
                <adec:decorative xmlns:adec="http://schemas.microsoft.com/office/drawing/2017/decorative" val="1"/>
              </a:ext>
            </a:extLst>
          </p:cNvPr>
          <p:cNvSpPr/>
          <p:nvPr userDrawn="1"/>
        </p:nvSpPr>
        <p:spPr>
          <a:xfrm>
            <a:off x="792538" y="4502811"/>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3839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 - Safe harbor_Pillar">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E051E1-71EC-4D3F-847F-0BC7D691C8EC}"/>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Safe harbor statement</a:t>
            </a:r>
          </a:p>
        </p:txBody>
      </p:sp>
      <p:sp>
        <p:nvSpPr>
          <p:cNvPr id="5" name="Slide Number Placeholder 7">
            <a:extLst>
              <a:ext uri="{FF2B5EF4-FFF2-40B4-BE49-F238E27FC236}">
                <a16:creationId xmlns:a16="http://schemas.microsoft.com/office/drawing/2014/main" id="{BAE1FE92-0B5A-C3C7-4D80-295A1C03DE54}"/>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6" name="Footer Placeholder 6">
            <a:extLst>
              <a:ext uri="{FF2B5EF4-FFF2-40B4-BE49-F238E27FC236}">
                <a16:creationId xmlns:a16="http://schemas.microsoft.com/office/drawing/2014/main" id="{F12714ED-3627-881E-09BA-8AF5C2283036}"/>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7" name="Date Placeholder 4">
            <a:extLst>
              <a:ext uri="{FF2B5EF4-FFF2-40B4-BE49-F238E27FC236}">
                <a16:creationId xmlns:a16="http://schemas.microsoft.com/office/drawing/2014/main" id="{1E845CA1-2B55-2D69-3680-9CE99F31519C}"/>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
        <p:nvSpPr>
          <p:cNvPr id="8" name="TextBox 7">
            <a:extLst>
              <a:ext uri="{FF2B5EF4-FFF2-40B4-BE49-F238E27FC236}">
                <a16:creationId xmlns:a16="http://schemas.microsoft.com/office/drawing/2014/main" id="{F2087D21-F78B-45C7-2C05-43C5D2F54367}"/>
              </a:ext>
            </a:extLst>
          </p:cNvPr>
          <p:cNvSpPr txBox="1"/>
          <p:nvPr userDrawn="1"/>
        </p:nvSpPr>
        <p:spPr>
          <a:xfrm>
            <a:off x="762000" y="2344333"/>
            <a:ext cx="8854338" cy="1709763"/>
          </a:xfrm>
          <a:prstGeom prst="rect">
            <a:avLst/>
          </a:prstGeom>
          <a:noFill/>
        </p:spPr>
        <p:txBody>
          <a:bodyPr wrap="square">
            <a:spAutoFit/>
          </a:bodyPr>
          <a:lstStyle/>
          <a:p>
            <a:pPr>
              <a:lnSpc>
                <a:spcPts val="2120"/>
              </a:lnSpc>
              <a:spcAft>
                <a:spcPts val="0"/>
              </a:spcAft>
            </a:pPr>
            <a:r>
              <a:rPr lang="en-US" sz="1800" b="0" i="0" dirty="0">
                <a:solidFill>
                  <a:schemeClr val="tx1"/>
                </a:solidFill>
                <a:latin typeface="+mn-lt"/>
                <a:cs typeface="Oracle Sans Light" panose="020B0403020204020204" pitchFamily="34" charset="0"/>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spTree>
    <p:extLst>
      <p:ext uri="{BB962C8B-B14F-4D97-AF65-F5344CB8AC3E}">
        <p14:creationId xmlns:p14="http://schemas.microsoft.com/office/powerpoint/2010/main" val="4926611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ight - Safe harbor_Pillar">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E051E1-71EC-4D3F-847F-0BC7D691C8EC}"/>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Safe harbor statement</a:t>
            </a:r>
          </a:p>
        </p:txBody>
      </p:sp>
      <p:sp>
        <p:nvSpPr>
          <p:cNvPr id="4" name="Slide Number Placeholder 5">
            <a:extLst>
              <a:ext uri="{FF2B5EF4-FFF2-40B4-BE49-F238E27FC236}">
                <a16:creationId xmlns:a16="http://schemas.microsoft.com/office/drawing/2014/main" id="{BC646B5F-9A04-2345-9C7A-6782C7E49933}"/>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6" name="Footer Placeholder 4">
            <a:extLst>
              <a:ext uri="{FF2B5EF4-FFF2-40B4-BE49-F238E27FC236}">
                <a16:creationId xmlns:a16="http://schemas.microsoft.com/office/drawing/2014/main" id="{FFEE0BDB-5EA2-52EC-445D-A4A5ED94A7B0}"/>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7" name="Date Placeholder 3">
            <a:extLst>
              <a:ext uri="{FF2B5EF4-FFF2-40B4-BE49-F238E27FC236}">
                <a16:creationId xmlns:a16="http://schemas.microsoft.com/office/drawing/2014/main" id="{462F21D1-B67F-E9FA-456D-B3EE99FD6629}"/>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
        <p:nvSpPr>
          <p:cNvPr id="5" name="TextBox 4">
            <a:extLst>
              <a:ext uri="{FF2B5EF4-FFF2-40B4-BE49-F238E27FC236}">
                <a16:creationId xmlns:a16="http://schemas.microsoft.com/office/drawing/2014/main" id="{CA4392FF-7C2C-D37B-DD7D-60C8C946E8C6}"/>
              </a:ext>
            </a:extLst>
          </p:cNvPr>
          <p:cNvSpPr txBox="1"/>
          <p:nvPr userDrawn="1"/>
        </p:nvSpPr>
        <p:spPr>
          <a:xfrm>
            <a:off x="762000" y="2344333"/>
            <a:ext cx="8854338" cy="1709763"/>
          </a:xfrm>
          <a:prstGeom prst="rect">
            <a:avLst/>
          </a:prstGeom>
          <a:noFill/>
        </p:spPr>
        <p:txBody>
          <a:bodyPr wrap="square">
            <a:spAutoFit/>
          </a:bodyPr>
          <a:lstStyle/>
          <a:p>
            <a:pPr>
              <a:lnSpc>
                <a:spcPts val="2120"/>
              </a:lnSpc>
              <a:spcAft>
                <a:spcPts val="0"/>
              </a:spcAft>
            </a:pPr>
            <a:r>
              <a:rPr lang="en-US" sz="1800" b="0" i="0" dirty="0">
                <a:solidFill>
                  <a:schemeClr val="tx1"/>
                </a:solidFill>
                <a:latin typeface="+mn-lt"/>
                <a:cs typeface="Oracle Sans Light" panose="020B0403020204020204" pitchFamily="34" charset="0"/>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spTree>
    <p:extLst>
      <p:ext uri="{BB962C8B-B14F-4D97-AF65-F5344CB8AC3E}">
        <p14:creationId xmlns:p14="http://schemas.microsoft.com/office/powerpoint/2010/main" val="273537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ote on safe harbor/forward looking">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E051E1-71EC-4D3F-847F-0BC7D691C8EC}"/>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Safe harbor/forward looking</a:t>
            </a:r>
          </a:p>
        </p:txBody>
      </p:sp>
      <p:sp>
        <p:nvSpPr>
          <p:cNvPr id="4" name="Slide Number Placeholder 5">
            <a:extLst>
              <a:ext uri="{FF2B5EF4-FFF2-40B4-BE49-F238E27FC236}">
                <a16:creationId xmlns:a16="http://schemas.microsoft.com/office/drawing/2014/main" id="{BC646B5F-9A04-2345-9C7A-6782C7E49933}"/>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6" name="Footer Placeholder 4">
            <a:extLst>
              <a:ext uri="{FF2B5EF4-FFF2-40B4-BE49-F238E27FC236}">
                <a16:creationId xmlns:a16="http://schemas.microsoft.com/office/drawing/2014/main" id="{FFEE0BDB-5EA2-52EC-445D-A4A5ED94A7B0}"/>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7" name="Date Placeholder 3">
            <a:extLst>
              <a:ext uri="{FF2B5EF4-FFF2-40B4-BE49-F238E27FC236}">
                <a16:creationId xmlns:a16="http://schemas.microsoft.com/office/drawing/2014/main" id="{462F21D1-B67F-E9FA-456D-B3EE99FD6629}"/>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
        <p:nvSpPr>
          <p:cNvPr id="17" name="TextBox 16">
            <a:extLst>
              <a:ext uri="{FF2B5EF4-FFF2-40B4-BE49-F238E27FC236}">
                <a16:creationId xmlns:a16="http://schemas.microsoft.com/office/drawing/2014/main" id="{E5EA32E2-5AE7-3199-6814-98A3082209E7}"/>
              </a:ext>
            </a:extLst>
          </p:cNvPr>
          <p:cNvSpPr txBox="1"/>
          <p:nvPr userDrawn="1"/>
        </p:nvSpPr>
        <p:spPr>
          <a:xfrm>
            <a:off x="762000" y="1608575"/>
            <a:ext cx="5084064" cy="3278398"/>
          </a:xfrm>
          <a:prstGeom prst="rect">
            <a:avLst/>
          </a:prstGeom>
          <a:noFill/>
        </p:spPr>
        <p:txBody>
          <a:bodyPr wrap="square">
            <a:spAutoFit/>
          </a:bodyPr>
          <a:lstStyle/>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The Legal Entity footer is required on every slide.</a:t>
            </a:r>
          </a:p>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The Regulatory Statement is required on the title slide, and Forward-Looking statement slide (if the Forward-Looking statement slide is needed).</a:t>
            </a:r>
          </a:p>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The Forward-Looking statement and Safe Harbor slides are required only for external presentations that pertain to:</a:t>
            </a:r>
          </a:p>
          <a:p>
            <a:pPr marL="171441" marR="0" lvl="0" indent="-171441" algn="l" defTabSz="685766" rtl="0" eaLnBrk="1" fontAlgn="base" latinLnBrk="0" hangingPunct="1">
              <a:lnSpc>
                <a:spcPct val="110000"/>
              </a:lnSpc>
              <a:spcBef>
                <a:spcPts val="0"/>
              </a:spcBef>
              <a:spcAft>
                <a:spcPts val="900"/>
              </a:spcAft>
              <a:buClrTx/>
              <a:buSzTx/>
              <a:buFont typeface="Arial" panose="020B0604020202020204" pitchFamily="34" charset="0"/>
              <a:buChar char="•"/>
              <a:tabLst/>
              <a:defRPr/>
            </a:pPr>
            <a:r>
              <a:rPr lang="en-US" sz="1400" b="0" i="0" kern="1200" dirty="0">
                <a:solidFill>
                  <a:schemeClr val="tx1"/>
                </a:solidFill>
                <a:latin typeface="Oracle Sans" panose="020B0503020204020204" pitchFamily="34" charset="0"/>
                <a:ea typeface="+mn-ea"/>
                <a:cs typeface="Oracle Sans" panose="020B0503020204020204" pitchFamily="34" charset="0"/>
              </a:rPr>
              <a:t>Product launches</a:t>
            </a:r>
          </a:p>
          <a:p>
            <a:pPr marL="171441" marR="0" lvl="0" indent="-171441" algn="l" defTabSz="685766" rtl="0" eaLnBrk="1" fontAlgn="base" latinLnBrk="0" hangingPunct="1">
              <a:lnSpc>
                <a:spcPct val="110000"/>
              </a:lnSpc>
              <a:spcBef>
                <a:spcPts val="0"/>
              </a:spcBef>
              <a:spcAft>
                <a:spcPts val="900"/>
              </a:spcAft>
              <a:buClrTx/>
              <a:buSzTx/>
              <a:buFont typeface="Arial" panose="020B0604020202020204" pitchFamily="34" charset="0"/>
              <a:buChar char="•"/>
              <a:tabLst/>
              <a:defRPr/>
            </a:pPr>
            <a:r>
              <a:rPr lang="en-US" sz="1400" b="0" i="0" kern="1200" dirty="0">
                <a:solidFill>
                  <a:schemeClr val="tx1"/>
                </a:solidFill>
                <a:latin typeface="Oracle Sans" panose="020B0503020204020204" pitchFamily="34" charset="0"/>
                <a:ea typeface="+mn-ea"/>
                <a:cs typeface="Oracle Sans" panose="020B0503020204020204" pitchFamily="34" charset="0"/>
              </a:rPr>
              <a:t>Executive presentations</a:t>
            </a:r>
          </a:p>
          <a:p>
            <a:pPr marL="171441" marR="0" lvl="0" indent="-171441" algn="l" defTabSz="685766" rtl="0" eaLnBrk="1" fontAlgn="base" latinLnBrk="0" hangingPunct="1">
              <a:lnSpc>
                <a:spcPct val="110000"/>
              </a:lnSpc>
              <a:spcBef>
                <a:spcPts val="0"/>
              </a:spcBef>
              <a:spcAft>
                <a:spcPts val="900"/>
              </a:spcAft>
              <a:buClrTx/>
              <a:buSzTx/>
              <a:buFont typeface="Arial" panose="020B0604020202020204" pitchFamily="34" charset="0"/>
              <a:buChar char="•"/>
              <a:tabLst/>
              <a:defRPr/>
            </a:pPr>
            <a:r>
              <a:rPr lang="en-US" sz="1400" b="0" i="0" kern="1200" dirty="0">
                <a:solidFill>
                  <a:schemeClr val="tx1"/>
                </a:solidFill>
                <a:latin typeface="Oracle Sans" panose="020B0503020204020204" pitchFamily="34" charset="0"/>
                <a:ea typeface="+mn-ea"/>
                <a:cs typeface="Oracle Sans" panose="020B0503020204020204" pitchFamily="34" charset="0"/>
              </a:rPr>
              <a:t>Keynotes at major events</a:t>
            </a:r>
          </a:p>
          <a:p>
            <a:pPr marL="171441" marR="0" lvl="0" indent="-171441" algn="l" defTabSz="685766" rtl="0" eaLnBrk="1" fontAlgn="base" latinLnBrk="0" hangingPunct="1">
              <a:lnSpc>
                <a:spcPct val="110000"/>
              </a:lnSpc>
              <a:spcBef>
                <a:spcPts val="0"/>
              </a:spcBef>
              <a:spcAft>
                <a:spcPts val="900"/>
              </a:spcAft>
              <a:buClrTx/>
              <a:buSzTx/>
              <a:buFont typeface="Arial" panose="020B0604020202020204" pitchFamily="34" charset="0"/>
              <a:buChar char="•"/>
              <a:tabLst/>
              <a:defRPr/>
            </a:pPr>
            <a:r>
              <a:rPr lang="en-US" sz="1400" b="0" i="0" kern="1200" dirty="0">
                <a:solidFill>
                  <a:schemeClr val="tx1"/>
                </a:solidFill>
                <a:latin typeface="Oracle Sans" panose="020B0503020204020204" pitchFamily="34" charset="0"/>
                <a:ea typeface="+mn-ea"/>
                <a:cs typeface="Oracle Sans" panose="020B0503020204020204" pitchFamily="34" charset="0"/>
              </a:rPr>
              <a:t>Events attended by financial analysts</a:t>
            </a:r>
          </a:p>
        </p:txBody>
      </p:sp>
      <p:sp>
        <p:nvSpPr>
          <p:cNvPr id="19" name="TextBox 18">
            <a:extLst>
              <a:ext uri="{FF2B5EF4-FFF2-40B4-BE49-F238E27FC236}">
                <a16:creationId xmlns:a16="http://schemas.microsoft.com/office/drawing/2014/main" id="{08E9360F-1286-D2C8-A87B-E68B6EAEB555}"/>
              </a:ext>
            </a:extLst>
          </p:cNvPr>
          <p:cNvSpPr txBox="1"/>
          <p:nvPr userDrawn="1"/>
        </p:nvSpPr>
        <p:spPr>
          <a:xfrm>
            <a:off x="6345936" y="1608575"/>
            <a:ext cx="5084064" cy="3414589"/>
          </a:xfrm>
          <a:prstGeom prst="rect">
            <a:avLst/>
          </a:prstGeom>
          <a:noFill/>
        </p:spPr>
        <p:txBody>
          <a:bodyPr wrap="square">
            <a:spAutoFit/>
          </a:bodyPr>
          <a:lstStyle/>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If it is required, it should appear twice: after the title slide and at the end of the slide deck.  When video recording, there should be a 3  second camera hold on the final slide. </a:t>
            </a:r>
          </a:p>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The Safe harbor slide should be placed immediately following the title slide. </a:t>
            </a:r>
          </a:p>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rgbClr val="C74634"/>
                </a:solidFill>
                <a:latin typeface="Oracle Sans" panose="020B0503020204020204" pitchFamily="34" charset="0"/>
                <a:ea typeface="+mn-ea"/>
                <a:cs typeface="+mn-cs"/>
              </a:rPr>
              <a:t>If the presentation does not pertain to any one of the above, the Forward-Looking statement and Safe harbor slides can be left out entirely and should be deleted</a:t>
            </a:r>
          </a:p>
        </p:txBody>
      </p:sp>
      <p:cxnSp>
        <p:nvCxnSpPr>
          <p:cNvPr id="21" name="Column Divider">
            <a:extLst>
              <a:ext uri="{FF2B5EF4-FFF2-40B4-BE49-F238E27FC236}">
                <a16:creationId xmlns:a16="http://schemas.microsoft.com/office/drawing/2014/main" id="{FE86E375-F9AA-0C37-50B8-D4BCE2883B9B}"/>
              </a:ext>
              <a:ext uri="{C183D7F6-B498-43B3-948B-1728B52AA6E4}">
                <adec:decorative xmlns:adec="http://schemas.microsoft.com/office/drawing/2017/decorative" val="1"/>
              </a:ext>
            </a:extLst>
          </p:cNvPr>
          <p:cNvCxnSpPr>
            <a:cxnSpLocks/>
          </p:cNvCxnSpPr>
          <p:nvPr userDrawn="1"/>
        </p:nvCxnSpPr>
        <p:spPr>
          <a:xfrm>
            <a:off x="6109577" y="160857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2484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 Title_2">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96204AF-CFD8-7CED-4E39-54AF670244A8}"/>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General/fusion title</a:t>
            </a:r>
            <a:br>
              <a:rPr lang="en-US" dirty="0"/>
            </a:br>
            <a:r>
              <a:rPr lang="en-US" dirty="0"/>
              <a:t>Oracle Sans Tab Bold</a:t>
            </a:r>
          </a:p>
        </p:txBody>
      </p:sp>
      <p:sp>
        <p:nvSpPr>
          <p:cNvPr id="7" name="Subhead">
            <a:extLst>
              <a:ext uri="{FF2B5EF4-FFF2-40B4-BE49-F238E27FC236}">
                <a16:creationId xmlns:a16="http://schemas.microsoft.com/office/drawing/2014/main" id="{FC046655-F632-39CF-A827-AEF7BEDCA8A4}"/>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396B045C-5351-70B5-4F7C-3804C75BD4B2}"/>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997BC39A-E5C4-5AD8-8642-A190BFB4DF55}"/>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pic>
        <p:nvPicPr>
          <p:cNvPr id="12" name="Picture 11">
            <a:extLst>
              <a:ext uri="{FF2B5EF4-FFF2-40B4-BE49-F238E27FC236}">
                <a16:creationId xmlns:a16="http://schemas.microsoft.com/office/drawing/2014/main" id="{CBA719C0-D9A1-1596-0F80-33933F8F0087}"/>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l="32750" b="38000"/>
          <a:stretch/>
        </p:blipFill>
        <p:spPr>
          <a:xfrm>
            <a:off x="3992902" y="0"/>
            <a:ext cx="8199097" cy="4251948"/>
          </a:xfrm>
          <a:prstGeom prst="rect">
            <a:avLst/>
          </a:prstGeom>
        </p:spPr>
      </p:pic>
      <p:sp>
        <p:nvSpPr>
          <p:cNvPr id="5" name="Slide Number Placeholder 4">
            <a:extLst>
              <a:ext uri="{FF2B5EF4-FFF2-40B4-BE49-F238E27FC236}">
                <a16:creationId xmlns:a16="http://schemas.microsoft.com/office/drawing/2014/main" id="{08620179-92E2-B33C-7BF7-7DD2B9A69999}"/>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3" name="Footer Placeholder 3">
            <a:extLst>
              <a:ext uri="{FF2B5EF4-FFF2-40B4-BE49-F238E27FC236}">
                <a16:creationId xmlns:a16="http://schemas.microsoft.com/office/drawing/2014/main" id="{0234D53E-E775-84ED-87D4-03A6155462F2}"/>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2" name="Date Placeholder 2">
            <a:extLst>
              <a:ext uri="{FF2B5EF4-FFF2-40B4-BE49-F238E27FC236}">
                <a16:creationId xmlns:a16="http://schemas.microsoft.com/office/drawing/2014/main" id="{7B203E0B-C243-2092-E571-D8301E6712EB}"/>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10" name="Oracle Logo" descr="Oracle Logo">
            <a:extLst>
              <a:ext uri="{FF2B5EF4-FFF2-40B4-BE49-F238E27FC236}">
                <a16:creationId xmlns:a16="http://schemas.microsoft.com/office/drawing/2014/main" id="{1534211D-94C1-6321-2BC4-792C1D13691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6" name="Accent mark">
            <a:extLst>
              <a:ext uri="{FF2B5EF4-FFF2-40B4-BE49-F238E27FC236}">
                <a16:creationId xmlns:a16="http://schemas.microsoft.com/office/drawing/2014/main" id="{F3B22FDD-1B93-0A37-25CC-77AE4A31F45E}"/>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0599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peaker_1_Name">
    <p:bg>
      <p:bgRef idx="1001">
        <a:schemeClr val="bg2"/>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BAF64E6-5E39-81BB-7AF4-2A1C20BBC0E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rot="10800000">
            <a:off x="0" y="3611878"/>
            <a:ext cx="6314112" cy="3246122"/>
          </a:xfrm>
          <a:prstGeom prst="rect">
            <a:avLst/>
          </a:prstGeom>
        </p:spPr>
      </p:pic>
      <p:pic>
        <p:nvPicPr>
          <p:cNvPr id="3" name="Graphic 2">
            <a:extLst>
              <a:ext uri="{FF2B5EF4-FFF2-40B4-BE49-F238E27FC236}">
                <a16:creationId xmlns:a16="http://schemas.microsoft.com/office/drawing/2014/main" id="{DE974A59-D800-68BE-8309-EEE427E7FB6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One speaker on stage</a:t>
            </a:r>
          </a:p>
        </p:txBody>
      </p:sp>
      <p:sp>
        <p:nvSpPr>
          <p:cNvPr id="11" name="Slide Number Placeholder 10">
            <a:extLst>
              <a:ext uri="{FF2B5EF4-FFF2-40B4-BE49-F238E27FC236}">
                <a16:creationId xmlns:a16="http://schemas.microsoft.com/office/drawing/2014/main" id="{B01A2761-9610-DAD1-E4E2-18899B9B522F}"/>
              </a:ext>
            </a:extLst>
          </p:cNvPr>
          <p:cNvSpPr>
            <a:spLocks noGrp="1"/>
          </p:cNvSpPr>
          <p:nvPr>
            <p:ph type="sldNum" sz="quarter" idx="12"/>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4" name="Text Placeholder 33">
            <a:extLst>
              <a:ext uri="{FF2B5EF4-FFF2-40B4-BE49-F238E27FC236}">
                <a16:creationId xmlns:a16="http://schemas.microsoft.com/office/drawing/2014/main" id="{23FEB0B4-B182-7549-DC07-DDA74F8C8764}"/>
              </a:ext>
            </a:extLst>
          </p:cNvPr>
          <p:cNvSpPr>
            <a:spLocks noGrp="1"/>
          </p:cNvSpPr>
          <p:nvPr>
            <p:ph type="body" sz="quarter" idx="13" hasCustomPrompt="1"/>
          </p:nvPr>
        </p:nvSpPr>
        <p:spPr>
          <a:xfrm>
            <a:off x="3810000" y="2720621"/>
            <a:ext cx="4572000" cy="640073"/>
          </a:xfrm>
        </p:spPr>
        <p:txBody>
          <a:bodyPr vert="horz" lIns="0" tIns="0" rIns="0" bIns="0" rtlCol="0" anchor="b" anchorCtr="0">
            <a:noAutofit/>
          </a:bodyPr>
          <a:lstStyle>
            <a:lvl1pPr algn="ctr">
              <a:lnSpc>
                <a:spcPct val="100000"/>
              </a:lnSpc>
              <a:defRPr lang="en-US" sz="28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5" name="Text Placeholder 33">
            <a:extLst>
              <a:ext uri="{FF2B5EF4-FFF2-40B4-BE49-F238E27FC236}">
                <a16:creationId xmlns:a16="http://schemas.microsoft.com/office/drawing/2014/main" id="{580B83F2-896B-0C6B-B807-89AAAC67626C}"/>
              </a:ext>
            </a:extLst>
          </p:cNvPr>
          <p:cNvSpPr>
            <a:spLocks noGrp="1"/>
          </p:cNvSpPr>
          <p:nvPr>
            <p:ph type="body" sz="quarter" idx="14" hasCustomPrompt="1"/>
          </p:nvPr>
        </p:nvSpPr>
        <p:spPr>
          <a:xfrm>
            <a:off x="3810000" y="3359674"/>
            <a:ext cx="4572000" cy="640073"/>
          </a:xfrm>
        </p:spPr>
        <p:txBody>
          <a:bodyPr vert="horz" lIns="0" tIns="0" rIns="0" bIns="0" rtlCol="0" anchor="t" anchorCtr="0">
            <a:noAutofit/>
          </a:bodyPr>
          <a:lstStyle>
            <a:lvl1pPr algn="ctr">
              <a:lnSpc>
                <a:spcPct val="100000"/>
              </a:lnSpc>
              <a:defRPr lang="en-US" sz="2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9" name="Date Placeholder 8">
            <a:extLst>
              <a:ext uri="{FF2B5EF4-FFF2-40B4-BE49-F238E27FC236}">
                <a16:creationId xmlns:a16="http://schemas.microsoft.com/office/drawing/2014/main" id="{4ACA5DC3-86B0-1F65-3F2B-CA7D6A4147D2}"/>
              </a:ext>
            </a:extLst>
          </p:cNvPr>
          <p:cNvSpPr>
            <a:spLocks noGrp="1"/>
          </p:cNvSpPr>
          <p:nvPr>
            <p:ph type="dt" sz="half" idx="10"/>
          </p:nvPr>
        </p:nvSpPr>
        <p:spPr/>
        <p:txBody>
          <a:bodyPr/>
          <a:lstStyle>
            <a:lvl1pPr>
              <a:defRPr>
                <a:solidFill>
                  <a:srgbClr val="AEA8A2"/>
                </a:solidFill>
              </a:defRPr>
            </a:lvl1pPr>
          </a:lstStyle>
          <a:p>
            <a:r>
              <a:rPr lang="en-IN"/>
              <a:t>[Date]</a:t>
            </a:r>
            <a:endParaRPr lang="en-US" dirty="0"/>
          </a:p>
        </p:txBody>
      </p:sp>
      <p:sp>
        <p:nvSpPr>
          <p:cNvPr id="10" name="Footer Placeholder 9">
            <a:extLst>
              <a:ext uri="{FF2B5EF4-FFF2-40B4-BE49-F238E27FC236}">
                <a16:creationId xmlns:a16="http://schemas.microsoft.com/office/drawing/2014/main" id="{8EEC5612-9EFC-A5C7-60F5-422AA3E3BA9F}"/>
              </a:ext>
            </a:extLst>
          </p:cNvPr>
          <p:cNvSpPr>
            <a:spLocks noGrp="1"/>
          </p:cNvSpPr>
          <p:nvPr>
            <p:ph type="ftr" sz="quarter" idx="11"/>
          </p:nvPr>
        </p:nvSpPr>
        <p:spPr/>
        <p:txBody>
          <a:bodyPr/>
          <a:lstStyle>
            <a:lvl1pPr>
              <a:defRPr>
                <a:solidFill>
                  <a:srgbClr val="AEA8A2"/>
                </a:solidFill>
              </a:defRPr>
            </a:lvl1pPr>
          </a:lstStyle>
          <a:p>
            <a:r>
              <a:rPr lang="en-US"/>
              <a:t>Copyright © 2026, Oracle and/or its affiliates</a:t>
            </a:r>
            <a:endParaRPr lang="en-US" dirty="0"/>
          </a:p>
        </p:txBody>
      </p:sp>
    </p:spTree>
    <p:extLst>
      <p:ext uri="{BB962C8B-B14F-4D97-AF65-F5344CB8AC3E}">
        <p14:creationId xmlns:p14="http://schemas.microsoft.com/office/powerpoint/2010/main" val="7990251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peaker_2_Name">
    <p:bg>
      <p:bgRef idx="1001">
        <a:schemeClr val="bg2"/>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Two speakers on stage</a:t>
            </a:r>
          </a:p>
        </p:txBody>
      </p:sp>
      <p:pic>
        <p:nvPicPr>
          <p:cNvPr id="3" name="Graphic 2">
            <a:extLst>
              <a:ext uri="{FF2B5EF4-FFF2-40B4-BE49-F238E27FC236}">
                <a16:creationId xmlns:a16="http://schemas.microsoft.com/office/drawing/2014/main" id="{DE974A59-D800-68BE-8309-EEE427E7FB6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
        <p:nvSpPr>
          <p:cNvPr id="10" name="Footer Placeholder 9">
            <a:extLst>
              <a:ext uri="{FF2B5EF4-FFF2-40B4-BE49-F238E27FC236}">
                <a16:creationId xmlns:a16="http://schemas.microsoft.com/office/drawing/2014/main" id="{8EEC5612-9EFC-A5C7-60F5-422AA3E3BA9F}"/>
              </a:ext>
            </a:extLst>
          </p:cNvPr>
          <p:cNvSpPr>
            <a:spLocks noGrp="1"/>
          </p:cNvSpPr>
          <p:nvPr>
            <p:ph type="ftr" sz="quarter" idx="11"/>
          </p:nvPr>
        </p:nvSpPr>
        <p:spPr/>
        <p:txBody>
          <a:bodyPr/>
          <a:lstStyle>
            <a:lvl1pPr>
              <a:defRPr>
                <a:solidFill>
                  <a:srgbClr val="AEA8A2"/>
                </a:solidFill>
              </a:defRPr>
            </a:lvl1pPr>
          </a:lstStyle>
          <a:p>
            <a:r>
              <a:rPr lang="en-US"/>
              <a:t>Copyright © 2026, Oracle and/or its affiliates</a:t>
            </a:r>
            <a:endParaRPr lang="en-US" dirty="0"/>
          </a:p>
        </p:txBody>
      </p:sp>
      <p:sp>
        <p:nvSpPr>
          <p:cNvPr id="6" name="Text Placeholder 33">
            <a:extLst>
              <a:ext uri="{FF2B5EF4-FFF2-40B4-BE49-F238E27FC236}">
                <a16:creationId xmlns:a16="http://schemas.microsoft.com/office/drawing/2014/main" id="{B08936F9-0286-6F6F-D932-A07929F397D4}"/>
              </a:ext>
            </a:extLst>
          </p:cNvPr>
          <p:cNvSpPr>
            <a:spLocks noGrp="1"/>
          </p:cNvSpPr>
          <p:nvPr>
            <p:ph type="body" sz="quarter" idx="13" hasCustomPrompt="1"/>
          </p:nvPr>
        </p:nvSpPr>
        <p:spPr>
          <a:xfrm>
            <a:off x="807676" y="1937607"/>
            <a:ext cx="5120640" cy="640073"/>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7" name="Text Placeholder 33">
            <a:extLst>
              <a:ext uri="{FF2B5EF4-FFF2-40B4-BE49-F238E27FC236}">
                <a16:creationId xmlns:a16="http://schemas.microsoft.com/office/drawing/2014/main" id="{0715FEE8-35E5-A66D-91EB-17A751EFD8E6}"/>
              </a:ext>
            </a:extLst>
          </p:cNvPr>
          <p:cNvSpPr>
            <a:spLocks noGrp="1"/>
          </p:cNvSpPr>
          <p:nvPr>
            <p:ph type="body" sz="quarter" idx="14" hasCustomPrompt="1"/>
          </p:nvPr>
        </p:nvSpPr>
        <p:spPr>
          <a:xfrm>
            <a:off x="807676" y="2576660"/>
            <a:ext cx="5120640" cy="640073"/>
          </a:xfrm>
        </p:spPr>
        <p:txBody>
          <a:bodyPr vert="horz" lIns="0" tIns="0" rIns="0" bIns="0" rtlCol="0" anchor="t" anchorCtr="0">
            <a:noAutofit/>
          </a:bodyPr>
          <a:lstStyle>
            <a:lvl1pPr algn="l">
              <a:lnSpc>
                <a:spcPct val="100000"/>
              </a:lnSpc>
              <a:defRPr lang="en-US" sz="20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2" name="Text Placeholder 33">
            <a:extLst>
              <a:ext uri="{FF2B5EF4-FFF2-40B4-BE49-F238E27FC236}">
                <a16:creationId xmlns:a16="http://schemas.microsoft.com/office/drawing/2014/main" id="{A476E992-5CB8-77CD-3D59-FC21C7FE9867}"/>
              </a:ext>
            </a:extLst>
          </p:cNvPr>
          <p:cNvSpPr>
            <a:spLocks noGrp="1"/>
          </p:cNvSpPr>
          <p:nvPr>
            <p:ph type="body" sz="quarter" idx="19" hasCustomPrompt="1"/>
          </p:nvPr>
        </p:nvSpPr>
        <p:spPr>
          <a:xfrm>
            <a:off x="792538" y="3429000"/>
            <a:ext cx="5120640" cy="640073"/>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3" name="Text Placeholder 33">
            <a:extLst>
              <a:ext uri="{FF2B5EF4-FFF2-40B4-BE49-F238E27FC236}">
                <a16:creationId xmlns:a16="http://schemas.microsoft.com/office/drawing/2014/main" id="{A493C7D7-4F9B-DA7C-D7EB-59661A8EBDF7}"/>
              </a:ext>
            </a:extLst>
          </p:cNvPr>
          <p:cNvSpPr>
            <a:spLocks noGrp="1"/>
          </p:cNvSpPr>
          <p:nvPr>
            <p:ph type="body" sz="quarter" idx="20" hasCustomPrompt="1"/>
          </p:nvPr>
        </p:nvSpPr>
        <p:spPr>
          <a:xfrm>
            <a:off x="792538" y="4068053"/>
            <a:ext cx="5120640" cy="640073"/>
          </a:xfrm>
        </p:spPr>
        <p:txBody>
          <a:bodyPr vert="horz" lIns="0" tIns="0" rIns="0" bIns="0" rtlCol="0" anchor="t" anchorCtr="0">
            <a:noAutofit/>
          </a:bodyPr>
          <a:lstStyle>
            <a:lvl1pPr algn="l">
              <a:lnSpc>
                <a:spcPct val="100000"/>
              </a:lnSpc>
              <a:defRPr lang="en-US" sz="20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1" name="Slide Number Placeholder 10">
            <a:extLst>
              <a:ext uri="{FF2B5EF4-FFF2-40B4-BE49-F238E27FC236}">
                <a16:creationId xmlns:a16="http://schemas.microsoft.com/office/drawing/2014/main" id="{B01A2761-9610-DAD1-E4E2-18899B9B522F}"/>
              </a:ext>
            </a:extLst>
          </p:cNvPr>
          <p:cNvSpPr>
            <a:spLocks noGrp="1"/>
          </p:cNvSpPr>
          <p:nvPr>
            <p:ph type="sldNum" sz="quarter" idx="12"/>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9" name="Date Placeholder 8">
            <a:extLst>
              <a:ext uri="{FF2B5EF4-FFF2-40B4-BE49-F238E27FC236}">
                <a16:creationId xmlns:a16="http://schemas.microsoft.com/office/drawing/2014/main" id="{4ACA5DC3-86B0-1F65-3F2B-CA7D6A4147D2}"/>
              </a:ext>
            </a:extLst>
          </p:cNvPr>
          <p:cNvSpPr>
            <a:spLocks noGrp="1"/>
          </p:cNvSpPr>
          <p:nvPr>
            <p:ph type="dt" sz="half" idx="10"/>
          </p:nvPr>
        </p:nvSpPr>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31898356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eaker_3_Name">
    <p:bg>
      <p:bgRef idx="1001">
        <a:schemeClr val="bg2"/>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Three speakers on stage</a:t>
            </a:r>
          </a:p>
        </p:txBody>
      </p:sp>
      <p:pic>
        <p:nvPicPr>
          <p:cNvPr id="3" name="Graphic 2">
            <a:extLst>
              <a:ext uri="{FF2B5EF4-FFF2-40B4-BE49-F238E27FC236}">
                <a16:creationId xmlns:a16="http://schemas.microsoft.com/office/drawing/2014/main" id="{DE974A59-D800-68BE-8309-EEE427E7FB6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
        <p:nvSpPr>
          <p:cNvPr id="9" name="Date Placeholder 8">
            <a:extLst>
              <a:ext uri="{FF2B5EF4-FFF2-40B4-BE49-F238E27FC236}">
                <a16:creationId xmlns:a16="http://schemas.microsoft.com/office/drawing/2014/main" id="{4ACA5DC3-86B0-1F65-3F2B-CA7D6A4147D2}"/>
              </a:ext>
            </a:extLst>
          </p:cNvPr>
          <p:cNvSpPr>
            <a:spLocks noGrp="1"/>
          </p:cNvSpPr>
          <p:nvPr>
            <p:ph type="dt" sz="half" idx="10"/>
          </p:nvPr>
        </p:nvSpPr>
        <p:spPr/>
        <p:txBody>
          <a:bodyPr/>
          <a:lstStyle>
            <a:lvl1pPr>
              <a:defRPr>
                <a:solidFill>
                  <a:srgbClr val="AEA8A2"/>
                </a:solidFill>
              </a:defRPr>
            </a:lvl1pPr>
          </a:lstStyle>
          <a:p>
            <a:r>
              <a:rPr lang="en-IN"/>
              <a:t>[Date]</a:t>
            </a:r>
            <a:endParaRPr lang="en-US" dirty="0"/>
          </a:p>
        </p:txBody>
      </p:sp>
      <p:sp>
        <p:nvSpPr>
          <p:cNvPr id="2" name="Text Placeholder 33">
            <a:extLst>
              <a:ext uri="{FF2B5EF4-FFF2-40B4-BE49-F238E27FC236}">
                <a16:creationId xmlns:a16="http://schemas.microsoft.com/office/drawing/2014/main" id="{B9B847CE-1494-EB76-B9F7-38F201281C5C}"/>
              </a:ext>
            </a:extLst>
          </p:cNvPr>
          <p:cNvSpPr>
            <a:spLocks noGrp="1"/>
          </p:cNvSpPr>
          <p:nvPr>
            <p:ph type="body" sz="quarter" idx="13" hasCustomPrompt="1"/>
          </p:nvPr>
        </p:nvSpPr>
        <p:spPr>
          <a:xfrm>
            <a:off x="797773" y="1325903"/>
            <a:ext cx="512064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4" name="Text Placeholder 33">
            <a:extLst>
              <a:ext uri="{FF2B5EF4-FFF2-40B4-BE49-F238E27FC236}">
                <a16:creationId xmlns:a16="http://schemas.microsoft.com/office/drawing/2014/main" id="{2CBD8601-0EE0-1C22-9AF2-15631BDB0B16}"/>
              </a:ext>
            </a:extLst>
          </p:cNvPr>
          <p:cNvSpPr>
            <a:spLocks noGrp="1"/>
          </p:cNvSpPr>
          <p:nvPr>
            <p:ph type="body" sz="quarter" idx="14" hasCustomPrompt="1"/>
          </p:nvPr>
        </p:nvSpPr>
        <p:spPr>
          <a:xfrm>
            <a:off x="797774" y="1964957"/>
            <a:ext cx="512064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5" name="Text Placeholder 33">
            <a:extLst>
              <a:ext uri="{FF2B5EF4-FFF2-40B4-BE49-F238E27FC236}">
                <a16:creationId xmlns:a16="http://schemas.microsoft.com/office/drawing/2014/main" id="{0A0EB793-5D1B-7CAC-A983-72F74B5C0FB6}"/>
              </a:ext>
            </a:extLst>
          </p:cNvPr>
          <p:cNvSpPr>
            <a:spLocks noGrp="1"/>
          </p:cNvSpPr>
          <p:nvPr>
            <p:ph type="body" sz="quarter" idx="28" hasCustomPrompt="1"/>
          </p:nvPr>
        </p:nvSpPr>
        <p:spPr>
          <a:xfrm>
            <a:off x="792538" y="2792454"/>
            <a:ext cx="512064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4" name="Text Placeholder 33">
            <a:extLst>
              <a:ext uri="{FF2B5EF4-FFF2-40B4-BE49-F238E27FC236}">
                <a16:creationId xmlns:a16="http://schemas.microsoft.com/office/drawing/2014/main" id="{C8830B92-077C-42C2-7CF4-32E57CCAA196}"/>
              </a:ext>
            </a:extLst>
          </p:cNvPr>
          <p:cNvSpPr>
            <a:spLocks noGrp="1"/>
          </p:cNvSpPr>
          <p:nvPr>
            <p:ph type="body" sz="quarter" idx="29" hasCustomPrompt="1"/>
          </p:nvPr>
        </p:nvSpPr>
        <p:spPr>
          <a:xfrm>
            <a:off x="792539" y="3431508"/>
            <a:ext cx="512064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5" name="Text Placeholder 33">
            <a:extLst>
              <a:ext uri="{FF2B5EF4-FFF2-40B4-BE49-F238E27FC236}">
                <a16:creationId xmlns:a16="http://schemas.microsoft.com/office/drawing/2014/main" id="{283801B3-C270-4242-E8A4-95C95B9D6FBD}"/>
              </a:ext>
            </a:extLst>
          </p:cNvPr>
          <p:cNvSpPr>
            <a:spLocks noGrp="1"/>
          </p:cNvSpPr>
          <p:nvPr>
            <p:ph type="body" sz="quarter" idx="30" hasCustomPrompt="1"/>
          </p:nvPr>
        </p:nvSpPr>
        <p:spPr>
          <a:xfrm>
            <a:off x="795484" y="4312293"/>
            <a:ext cx="512064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6" name="Text Placeholder 33">
            <a:extLst>
              <a:ext uri="{FF2B5EF4-FFF2-40B4-BE49-F238E27FC236}">
                <a16:creationId xmlns:a16="http://schemas.microsoft.com/office/drawing/2014/main" id="{BF454C50-6F7C-4662-4836-A1158EEF6D4C}"/>
              </a:ext>
            </a:extLst>
          </p:cNvPr>
          <p:cNvSpPr>
            <a:spLocks noGrp="1"/>
          </p:cNvSpPr>
          <p:nvPr>
            <p:ph type="body" sz="quarter" idx="31" hasCustomPrompt="1"/>
          </p:nvPr>
        </p:nvSpPr>
        <p:spPr>
          <a:xfrm>
            <a:off x="795485" y="4951347"/>
            <a:ext cx="512064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0" name="Footer Placeholder 9">
            <a:extLst>
              <a:ext uri="{FF2B5EF4-FFF2-40B4-BE49-F238E27FC236}">
                <a16:creationId xmlns:a16="http://schemas.microsoft.com/office/drawing/2014/main" id="{8EEC5612-9EFC-A5C7-60F5-422AA3E3BA9F}"/>
              </a:ext>
            </a:extLst>
          </p:cNvPr>
          <p:cNvSpPr>
            <a:spLocks noGrp="1"/>
          </p:cNvSpPr>
          <p:nvPr>
            <p:ph type="ftr" sz="quarter" idx="11"/>
          </p:nvPr>
        </p:nvSpPr>
        <p:spPr/>
        <p:txBody>
          <a:bodyPr/>
          <a:lstStyle>
            <a:lvl1pPr>
              <a:defRPr>
                <a:solidFill>
                  <a:srgbClr val="AEA8A2"/>
                </a:solidFill>
              </a:defRPr>
            </a:lvl1pPr>
          </a:lstStyle>
          <a:p>
            <a:r>
              <a:rPr lang="en-US"/>
              <a:t>Copyright © 2026, Oracle and/or its affiliates</a:t>
            </a:r>
            <a:endParaRPr lang="en-US" dirty="0"/>
          </a:p>
        </p:txBody>
      </p:sp>
      <p:sp>
        <p:nvSpPr>
          <p:cNvPr id="11" name="Slide Number Placeholder 10">
            <a:extLst>
              <a:ext uri="{FF2B5EF4-FFF2-40B4-BE49-F238E27FC236}">
                <a16:creationId xmlns:a16="http://schemas.microsoft.com/office/drawing/2014/main" id="{B01A2761-9610-DAD1-E4E2-18899B9B522F}"/>
              </a:ext>
            </a:extLst>
          </p:cNvPr>
          <p:cNvSpPr>
            <a:spLocks noGrp="1"/>
          </p:cNvSpPr>
          <p:nvPr>
            <p:ph type="sldNum" sz="quarter" idx="12"/>
          </p:nvPr>
        </p:nvSpPr>
        <p:spPr/>
        <p:txBody>
          <a:bodyPr/>
          <a:lstStyle>
            <a:lvl1pPr>
              <a:defRPr>
                <a:solidFill>
                  <a:srgbClr val="AEA8A2"/>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3623243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peaker_4_Name">
    <p:bg>
      <p:bgRef idx="1001">
        <a:schemeClr val="bg2"/>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Four speakers on stage</a:t>
            </a:r>
          </a:p>
        </p:txBody>
      </p:sp>
      <p:pic>
        <p:nvPicPr>
          <p:cNvPr id="3" name="Graphic 2">
            <a:extLst>
              <a:ext uri="{FF2B5EF4-FFF2-40B4-BE49-F238E27FC236}">
                <a16:creationId xmlns:a16="http://schemas.microsoft.com/office/drawing/2014/main" id="{DE974A59-D800-68BE-8309-EEE427E7FB6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
        <p:nvSpPr>
          <p:cNvPr id="9" name="Date Placeholder 8">
            <a:extLst>
              <a:ext uri="{FF2B5EF4-FFF2-40B4-BE49-F238E27FC236}">
                <a16:creationId xmlns:a16="http://schemas.microsoft.com/office/drawing/2014/main" id="{4ACA5DC3-86B0-1F65-3F2B-CA7D6A4147D2}"/>
              </a:ext>
            </a:extLst>
          </p:cNvPr>
          <p:cNvSpPr>
            <a:spLocks noGrp="1"/>
          </p:cNvSpPr>
          <p:nvPr>
            <p:ph type="dt" sz="half" idx="10"/>
          </p:nvPr>
        </p:nvSpPr>
        <p:spPr/>
        <p:txBody>
          <a:bodyPr/>
          <a:lstStyle>
            <a:lvl1pPr>
              <a:defRPr>
                <a:solidFill>
                  <a:srgbClr val="AEA8A2"/>
                </a:solidFill>
              </a:defRPr>
            </a:lvl1pPr>
          </a:lstStyle>
          <a:p>
            <a:r>
              <a:rPr lang="en-IN"/>
              <a:t>[Date]</a:t>
            </a:r>
            <a:endParaRPr lang="en-US" dirty="0"/>
          </a:p>
        </p:txBody>
      </p:sp>
      <p:sp>
        <p:nvSpPr>
          <p:cNvPr id="10" name="Footer Placeholder 9">
            <a:extLst>
              <a:ext uri="{FF2B5EF4-FFF2-40B4-BE49-F238E27FC236}">
                <a16:creationId xmlns:a16="http://schemas.microsoft.com/office/drawing/2014/main" id="{8EEC5612-9EFC-A5C7-60F5-422AA3E3BA9F}"/>
              </a:ext>
            </a:extLst>
          </p:cNvPr>
          <p:cNvSpPr>
            <a:spLocks noGrp="1"/>
          </p:cNvSpPr>
          <p:nvPr>
            <p:ph type="ftr" sz="quarter" idx="11"/>
          </p:nvPr>
        </p:nvSpPr>
        <p:spPr/>
        <p:txBody>
          <a:bodyPr/>
          <a:lstStyle>
            <a:lvl1pPr>
              <a:defRPr>
                <a:solidFill>
                  <a:srgbClr val="AEA8A2"/>
                </a:solidFill>
              </a:defRPr>
            </a:lvl1pPr>
          </a:lstStyle>
          <a:p>
            <a:r>
              <a:rPr lang="en-US"/>
              <a:t>Copyright © 2026, Oracle and/or its affiliates</a:t>
            </a:r>
            <a:endParaRPr lang="en-US" dirty="0"/>
          </a:p>
        </p:txBody>
      </p:sp>
      <p:sp>
        <p:nvSpPr>
          <p:cNvPr id="11" name="Slide Number Placeholder 10">
            <a:extLst>
              <a:ext uri="{FF2B5EF4-FFF2-40B4-BE49-F238E27FC236}">
                <a16:creationId xmlns:a16="http://schemas.microsoft.com/office/drawing/2014/main" id="{B01A2761-9610-DAD1-E4E2-18899B9B522F}"/>
              </a:ext>
            </a:extLst>
          </p:cNvPr>
          <p:cNvSpPr>
            <a:spLocks noGrp="1"/>
          </p:cNvSpPr>
          <p:nvPr>
            <p:ph type="sldNum" sz="quarter" idx="12"/>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6" name="Text Placeholder 33">
            <a:extLst>
              <a:ext uri="{FF2B5EF4-FFF2-40B4-BE49-F238E27FC236}">
                <a16:creationId xmlns:a16="http://schemas.microsoft.com/office/drawing/2014/main" id="{F9F38D12-CAEB-FD20-511D-40562DCAA1EA}"/>
              </a:ext>
            </a:extLst>
          </p:cNvPr>
          <p:cNvSpPr>
            <a:spLocks noGrp="1"/>
          </p:cNvSpPr>
          <p:nvPr>
            <p:ph type="body" sz="quarter" idx="13" hasCustomPrompt="1"/>
          </p:nvPr>
        </p:nvSpPr>
        <p:spPr>
          <a:xfrm>
            <a:off x="784794" y="2108629"/>
            <a:ext cx="448056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7" name="Text Placeholder 33">
            <a:extLst>
              <a:ext uri="{FF2B5EF4-FFF2-40B4-BE49-F238E27FC236}">
                <a16:creationId xmlns:a16="http://schemas.microsoft.com/office/drawing/2014/main" id="{A141B714-1A78-6D82-F378-939B470D8736}"/>
              </a:ext>
            </a:extLst>
          </p:cNvPr>
          <p:cNvSpPr>
            <a:spLocks noGrp="1"/>
          </p:cNvSpPr>
          <p:nvPr>
            <p:ph type="body" sz="quarter" idx="14" hasCustomPrompt="1"/>
          </p:nvPr>
        </p:nvSpPr>
        <p:spPr>
          <a:xfrm>
            <a:off x="784795" y="2747683"/>
            <a:ext cx="448056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br>
              <a:rPr lang="en-US" dirty="0"/>
            </a:br>
            <a:r>
              <a:rPr lang="en-US" dirty="0"/>
              <a:t>Title</a:t>
            </a:r>
          </a:p>
        </p:txBody>
      </p:sp>
      <p:sp>
        <p:nvSpPr>
          <p:cNvPr id="12" name="Text Placeholder 33">
            <a:extLst>
              <a:ext uri="{FF2B5EF4-FFF2-40B4-BE49-F238E27FC236}">
                <a16:creationId xmlns:a16="http://schemas.microsoft.com/office/drawing/2014/main" id="{B1EDA4C5-F281-1193-82E6-0BFE5AE994AE}"/>
              </a:ext>
            </a:extLst>
          </p:cNvPr>
          <p:cNvSpPr>
            <a:spLocks noGrp="1"/>
          </p:cNvSpPr>
          <p:nvPr>
            <p:ph type="body" sz="quarter" idx="35" hasCustomPrompt="1"/>
          </p:nvPr>
        </p:nvSpPr>
        <p:spPr>
          <a:xfrm>
            <a:off x="784795" y="3484327"/>
            <a:ext cx="448056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3" name="Text Placeholder 33">
            <a:extLst>
              <a:ext uri="{FF2B5EF4-FFF2-40B4-BE49-F238E27FC236}">
                <a16:creationId xmlns:a16="http://schemas.microsoft.com/office/drawing/2014/main" id="{F247EF2C-2986-0D95-AC50-EE6C68BB5CE4}"/>
              </a:ext>
            </a:extLst>
          </p:cNvPr>
          <p:cNvSpPr>
            <a:spLocks noGrp="1"/>
          </p:cNvSpPr>
          <p:nvPr>
            <p:ph type="body" sz="quarter" idx="36" hasCustomPrompt="1"/>
          </p:nvPr>
        </p:nvSpPr>
        <p:spPr>
          <a:xfrm>
            <a:off x="784796" y="4123381"/>
            <a:ext cx="448056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br>
              <a:rPr lang="en-US" dirty="0"/>
            </a:br>
            <a:r>
              <a:rPr lang="en-US" dirty="0"/>
              <a:t>Title</a:t>
            </a:r>
          </a:p>
        </p:txBody>
      </p:sp>
      <p:sp>
        <p:nvSpPr>
          <p:cNvPr id="17" name="Text Placeholder 33">
            <a:extLst>
              <a:ext uri="{FF2B5EF4-FFF2-40B4-BE49-F238E27FC236}">
                <a16:creationId xmlns:a16="http://schemas.microsoft.com/office/drawing/2014/main" id="{0B404AA4-79A5-18F0-CE9F-3921A0925B1E}"/>
              </a:ext>
            </a:extLst>
          </p:cNvPr>
          <p:cNvSpPr>
            <a:spLocks noGrp="1"/>
          </p:cNvSpPr>
          <p:nvPr>
            <p:ph type="body" sz="quarter" idx="37" hasCustomPrompt="1"/>
          </p:nvPr>
        </p:nvSpPr>
        <p:spPr>
          <a:xfrm>
            <a:off x="5806438" y="2130723"/>
            <a:ext cx="448056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8" name="Text Placeholder 33">
            <a:extLst>
              <a:ext uri="{FF2B5EF4-FFF2-40B4-BE49-F238E27FC236}">
                <a16:creationId xmlns:a16="http://schemas.microsoft.com/office/drawing/2014/main" id="{097CCA77-6454-4A36-DDFB-A9DE63B5C7E2}"/>
              </a:ext>
            </a:extLst>
          </p:cNvPr>
          <p:cNvSpPr>
            <a:spLocks noGrp="1"/>
          </p:cNvSpPr>
          <p:nvPr>
            <p:ph type="body" sz="quarter" idx="38" hasCustomPrompt="1"/>
          </p:nvPr>
        </p:nvSpPr>
        <p:spPr>
          <a:xfrm>
            <a:off x="5806439" y="2769777"/>
            <a:ext cx="448056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br>
              <a:rPr lang="en-US" dirty="0"/>
            </a:br>
            <a:r>
              <a:rPr lang="en-US" dirty="0"/>
              <a:t>Title</a:t>
            </a:r>
          </a:p>
        </p:txBody>
      </p:sp>
      <p:sp>
        <p:nvSpPr>
          <p:cNvPr id="19" name="Text Placeholder 33">
            <a:extLst>
              <a:ext uri="{FF2B5EF4-FFF2-40B4-BE49-F238E27FC236}">
                <a16:creationId xmlns:a16="http://schemas.microsoft.com/office/drawing/2014/main" id="{644A9E89-1875-451D-C69D-99660290007D}"/>
              </a:ext>
            </a:extLst>
          </p:cNvPr>
          <p:cNvSpPr>
            <a:spLocks noGrp="1"/>
          </p:cNvSpPr>
          <p:nvPr>
            <p:ph type="body" sz="quarter" idx="39" hasCustomPrompt="1"/>
          </p:nvPr>
        </p:nvSpPr>
        <p:spPr>
          <a:xfrm>
            <a:off x="5806439" y="3506421"/>
            <a:ext cx="448056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20" name="Text Placeholder 33">
            <a:extLst>
              <a:ext uri="{FF2B5EF4-FFF2-40B4-BE49-F238E27FC236}">
                <a16:creationId xmlns:a16="http://schemas.microsoft.com/office/drawing/2014/main" id="{EC89510A-FA47-936C-E9A3-AD214B164A82}"/>
              </a:ext>
            </a:extLst>
          </p:cNvPr>
          <p:cNvSpPr>
            <a:spLocks noGrp="1"/>
          </p:cNvSpPr>
          <p:nvPr>
            <p:ph type="body" sz="quarter" idx="40" hasCustomPrompt="1"/>
          </p:nvPr>
        </p:nvSpPr>
        <p:spPr>
          <a:xfrm>
            <a:off x="5806440" y="4145475"/>
            <a:ext cx="448056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br>
              <a:rPr lang="en-US" dirty="0"/>
            </a:br>
            <a:r>
              <a:rPr lang="en-US" dirty="0"/>
              <a:t>Title</a:t>
            </a:r>
          </a:p>
        </p:txBody>
      </p:sp>
    </p:spTree>
    <p:extLst>
      <p:ext uri="{BB962C8B-B14F-4D97-AF65-F5344CB8AC3E}">
        <p14:creationId xmlns:p14="http://schemas.microsoft.com/office/powerpoint/2010/main" val="28619730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rk - Agenda">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F7DB7-92B5-4EA1-8540-53C2A222376E}"/>
              </a:ext>
            </a:extLst>
          </p:cNvPr>
          <p:cNvSpPr>
            <a:spLocks noGrp="1"/>
          </p:cNvSpPr>
          <p:nvPr>
            <p:ph type="title" hasCustomPrompt="1"/>
          </p:nvPr>
        </p:nvSpPr>
        <p:spPr>
          <a:xfrm>
            <a:off x="768875" y="182403"/>
            <a:ext cx="5383380"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Agenda title</a:t>
            </a:r>
          </a:p>
        </p:txBody>
      </p:sp>
      <p:sp>
        <p:nvSpPr>
          <p:cNvPr id="2" name="Slide Number Placeholder 7">
            <a:extLst>
              <a:ext uri="{FF2B5EF4-FFF2-40B4-BE49-F238E27FC236}">
                <a16:creationId xmlns:a16="http://schemas.microsoft.com/office/drawing/2014/main" id="{28D9ACAF-6547-62AC-0612-33ACEEA4384B}"/>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9C717BFB-739A-8ECB-A222-BA193D79F699}"/>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8" name="Date Placeholder 4">
            <a:extLst>
              <a:ext uri="{FF2B5EF4-FFF2-40B4-BE49-F238E27FC236}">
                <a16:creationId xmlns:a16="http://schemas.microsoft.com/office/drawing/2014/main" id="{D6AB9331-6119-874E-6BF2-D968C0DB95A7}"/>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pic>
        <p:nvPicPr>
          <p:cNvPr id="6" name="Graphic 5">
            <a:extLst>
              <a:ext uri="{FF2B5EF4-FFF2-40B4-BE49-F238E27FC236}">
                <a16:creationId xmlns:a16="http://schemas.microsoft.com/office/drawing/2014/main" id="{B7C245D0-133C-ECC7-9932-A6CB83D09C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6856133" y="0"/>
            <a:ext cx="5335866" cy="2743200"/>
          </a:xfrm>
          <a:prstGeom prst="rect">
            <a:avLst/>
          </a:prstGeom>
        </p:spPr>
      </p:pic>
    </p:spTree>
    <p:extLst>
      <p:ext uri="{BB962C8B-B14F-4D97-AF65-F5344CB8AC3E}">
        <p14:creationId xmlns:p14="http://schemas.microsoft.com/office/powerpoint/2010/main" val="8791200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ight - Agenda">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F7DB7-92B5-4EA1-8540-53C2A222376E}"/>
              </a:ext>
            </a:extLst>
          </p:cNvPr>
          <p:cNvSpPr>
            <a:spLocks noGrp="1"/>
          </p:cNvSpPr>
          <p:nvPr>
            <p:ph type="title" hasCustomPrompt="1"/>
          </p:nvPr>
        </p:nvSpPr>
        <p:spPr>
          <a:xfrm>
            <a:off x="768875" y="182403"/>
            <a:ext cx="5383380"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Agenda title</a:t>
            </a:r>
          </a:p>
        </p:txBody>
      </p:sp>
      <p:sp>
        <p:nvSpPr>
          <p:cNvPr id="2" name="Slide Number Placeholder 7">
            <a:extLst>
              <a:ext uri="{FF2B5EF4-FFF2-40B4-BE49-F238E27FC236}">
                <a16:creationId xmlns:a16="http://schemas.microsoft.com/office/drawing/2014/main" id="{28D9ACAF-6547-62AC-0612-33ACEEA4384B}"/>
              </a:ext>
            </a:extLst>
          </p:cNvPr>
          <p:cNvSpPr>
            <a:spLocks noGrp="1"/>
          </p:cNvSpPr>
          <p:nvPr>
            <p:ph type="sldNum" sz="quarter" idx="17"/>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9C717BFB-739A-8ECB-A222-BA193D79F699}"/>
              </a:ext>
            </a:extLst>
          </p:cNvPr>
          <p:cNvSpPr>
            <a:spLocks noGrp="1"/>
          </p:cNvSpPr>
          <p:nvPr>
            <p:ph type="ftr" sz="quarter" idx="16"/>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8" name="Date Placeholder 4">
            <a:extLst>
              <a:ext uri="{FF2B5EF4-FFF2-40B4-BE49-F238E27FC236}">
                <a16:creationId xmlns:a16="http://schemas.microsoft.com/office/drawing/2014/main" id="{D6AB9331-6119-874E-6BF2-D968C0DB95A7}"/>
              </a:ext>
            </a:extLst>
          </p:cNvPr>
          <p:cNvSpPr>
            <a:spLocks noGrp="1"/>
          </p:cNvSpPr>
          <p:nvPr>
            <p:ph type="dt" sz="half" idx="15"/>
          </p:nvPr>
        </p:nvSpPr>
        <p:spPr>
          <a:xfrm>
            <a:off x="6873138" y="6425604"/>
            <a:ext cx="2743200" cy="363500"/>
          </a:xfrm>
        </p:spPr>
        <p:txBody>
          <a:bodyPr/>
          <a:lstStyle>
            <a:lvl1pPr>
              <a:defRPr>
                <a:solidFill>
                  <a:srgbClr val="514C47"/>
                </a:solidFill>
              </a:defRPr>
            </a:lvl1pPr>
          </a:lstStyle>
          <a:p>
            <a:r>
              <a:rPr lang="en-IN"/>
              <a:t>[Date]</a:t>
            </a:r>
            <a:endParaRPr lang="en-US" dirty="0"/>
          </a:p>
        </p:txBody>
      </p:sp>
      <p:pic>
        <p:nvPicPr>
          <p:cNvPr id="6" name="Graphic 5">
            <a:extLst>
              <a:ext uri="{FF2B5EF4-FFF2-40B4-BE49-F238E27FC236}">
                <a16:creationId xmlns:a16="http://schemas.microsoft.com/office/drawing/2014/main" id="{B7C245D0-133C-ECC7-9932-A6CB83D09C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6856133" y="0"/>
            <a:ext cx="5335866" cy="2743200"/>
          </a:xfrm>
          <a:prstGeom prst="rect">
            <a:avLst/>
          </a:prstGeom>
        </p:spPr>
      </p:pic>
    </p:spTree>
    <p:extLst>
      <p:ext uri="{BB962C8B-B14F-4D97-AF65-F5344CB8AC3E}">
        <p14:creationId xmlns:p14="http://schemas.microsoft.com/office/powerpoint/2010/main" val="3433756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rk - Agenda Table">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F7DB7-92B5-4EA1-8540-53C2A222376E}"/>
              </a:ext>
            </a:extLst>
          </p:cNvPr>
          <p:cNvSpPr>
            <a:spLocks noGrp="1"/>
          </p:cNvSpPr>
          <p:nvPr>
            <p:ph type="title" hasCustomPrompt="1"/>
          </p:nvPr>
        </p:nvSpPr>
        <p:spPr>
          <a:xfrm>
            <a:off x="768875" y="182403"/>
            <a:ext cx="5383380"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Agenda table title</a:t>
            </a:r>
          </a:p>
        </p:txBody>
      </p:sp>
      <p:sp>
        <p:nvSpPr>
          <p:cNvPr id="2" name="Slide Number Placeholder 7">
            <a:extLst>
              <a:ext uri="{FF2B5EF4-FFF2-40B4-BE49-F238E27FC236}">
                <a16:creationId xmlns:a16="http://schemas.microsoft.com/office/drawing/2014/main" id="{28D9ACAF-6547-62AC-0612-33ACEEA4384B}"/>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9C717BFB-739A-8ECB-A222-BA193D79F699}"/>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8" name="Date Placeholder 4">
            <a:extLst>
              <a:ext uri="{FF2B5EF4-FFF2-40B4-BE49-F238E27FC236}">
                <a16:creationId xmlns:a16="http://schemas.microsoft.com/office/drawing/2014/main" id="{D6AB9331-6119-874E-6BF2-D968C0DB95A7}"/>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pic>
        <p:nvPicPr>
          <p:cNvPr id="6" name="Graphic 5">
            <a:extLst>
              <a:ext uri="{FF2B5EF4-FFF2-40B4-BE49-F238E27FC236}">
                <a16:creationId xmlns:a16="http://schemas.microsoft.com/office/drawing/2014/main" id="{B7C245D0-133C-ECC7-9932-A6CB83D09C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6856133" y="0"/>
            <a:ext cx="5335866" cy="2743200"/>
          </a:xfrm>
          <a:prstGeom prst="rect">
            <a:avLst/>
          </a:prstGeom>
        </p:spPr>
      </p:pic>
      <p:sp>
        <p:nvSpPr>
          <p:cNvPr id="4" name="Content">
            <a:extLst>
              <a:ext uri="{FF2B5EF4-FFF2-40B4-BE49-F238E27FC236}">
                <a16:creationId xmlns:a16="http://schemas.microsoft.com/office/drawing/2014/main" id="{7C26F066-12CB-D353-59F3-1C902B9ED83A}"/>
              </a:ext>
            </a:extLst>
          </p:cNvPr>
          <p:cNvSpPr>
            <a:spLocks noGrp="1"/>
          </p:cNvSpPr>
          <p:nvPr>
            <p:ph sz="quarter" idx="14" hasCustomPrompt="1"/>
          </p:nvPr>
        </p:nvSpPr>
        <p:spPr>
          <a:xfrm>
            <a:off x="769939" y="1286828"/>
            <a:ext cx="439101" cy="3711892"/>
          </a:xfrm>
        </p:spPr>
        <p:txBody>
          <a:bodyPr/>
          <a:lstStyle>
            <a:lvl1pPr>
              <a:lnSpc>
                <a:spcPct val="200000"/>
              </a:lnSpc>
              <a:defRPr sz="1800" b="1"/>
            </a:lvl1pPr>
            <a:lvl2pPr>
              <a:lnSpc>
                <a:spcPct val="200000"/>
              </a:lnSpc>
              <a:defRPr sz="1800" b="1"/>
            </a:lvl2pPr>
            <a:lvl3pPr>
              <a:lnSpc>
                <a:spcPct val="200000"/>
              </a:lnSpc>
              <a:defRPr sz="1800" b="1"/>
            </a:lvl3pPr>
            <a:lvl4pPr>
              <a:lnSpc>
                <a:spcPct val="200000"/>
              </a:lnSpc>
              <a:defRPr sz="1800" b="1"/>
            </a:lvl4pPr>
            <a:lvl5pPr>
              <a:lnSpc>
                <a:spcPct val="200000"/>
              </a:lnSpc>
              <a:defRPr sz="1800" b="1"/>
            </a:lvl5pPr>
          </a:lstStyle>
          <a:p>
            <a:pPr lvl="0"/>
            <a:r>
              <a:rPr lang="en-US" dirty="0"/>
              <a:t>1</a:t>
            </a:r>
          </a:p>
          <a:p>
            <a:pPr lvl="0"/>
            <a:r>
              <a:rPr lang="en-US" dirty="0"/>
              <a:t>2</a:t>
            </a:r>
          </a:p>
          <a:p>
            <a:pPr lvl="0"/>
            <a:r>
              <a:rPr lang="en-US" dirty="0"/>
              <a:t>3</a:t>
            </a:r>
          </a:p>
          <a:p>
            <a:pPr lvl="0"/>
            <a:r>
              <a:rPr lang="en-US" dirty="0"/>
              <a:t>4</a:t>
            </a:r>
          </a:p>
          <a:p>
            <a:pPr lvl="0"/>
            <a:r>
              <a:rPr lang="en-US" dirty="0"/>
              <a:t>5</a:t>
            </a:r>
          </a:p>
          <a:p>
            <a:pPr lvl="0"/>
            <a:r>
              <a:rPr lang="en-US" dirty="0"/>
              <a:t>5</a:t>
            </a:r>
          </a:p>
        </p:txBody>
      </p:sp>
      <p:sp>
        <p:nvSpPr>
          <p:cNvPr id="7" name="Content">
            <a:extLst>
              <a:ext uri="{FF2B5EF4-FFF2-40B4-BE49-F238E27FC236}">
                <a16:creationId xmlns:a16="http://schemas.microsoft.com/office/drawing/2014/main" id="{B179DF50-86A5-C843-43AD-752F0FB33DCB}"/>
              </a:ext>
            </a:extLst>
          </p:cNvPr>
          <p:cNvSpPr>
            <a:spLocks noGrp="1"/>
          </p:cNvSpPr>
          <p:nvPr>
            <p:ph sz="quarter" idx="18"/>
          </p:nvPr>
        </p:nvSpPr>
        <p:spPr>
          <a:xfrm>
            <a:off x="1389699" y="1286828"/>
            <a:ext cx="6880541" cy="3711892"/>
          </a:xfrm>
        </p:spPr>
        <p:txBody>
          <a:bodyPr/>
          <a:lstStyle>
            <a:lvl1pPr>
              <a:lnSpc>
                <a:spcPct val="200000"/>
              </a:lnSpc>
              <a:defRPr sz="1800" b="0"/>
            </a:lvl1pPr>
            <a:lvl2pPr>
              <a:lnSpc>
                <a:spcPct val="200000"/>
              </a:lnSpc>
              <a:defRPr sz="1800" b="0"/>
            </a:lvl2pPr>
            <a:lvl3pPr>
              <a:lnSpc>
                <a:spcPct val="200000"/>
              </a:lnSpc>
              <a:defRPr sz="1800" b="0"/>
            </a:lvl3pPr>
            <a:lvl4pPr>
              <a:lnSpc>
                <a:spcPct val="200000"/>
              </a:lnSpc>
              <a:defRPr sz="1800" b="0"/>
            </a:lvl4pPr>
            <a:lvl5pPr>
              <a:lnSpc>
                <a:spcPct val="200000"/>
              </a:lnSpc>
              <a:defRPr sz="18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276371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ght - Agenda Table">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F7DB7-92B5-4EA1-8540-53C2A222376E}"/>
              </a:ext>
            </a:extLst>
          </p:cNvPr>
          <p:cNvSpPr>
            <a:spLocks noGrp="1"/>
          </p:cNvSpPr>
          <p:nvPr>
            <p:ph type="title" hasCustomPrompt="1"/>
          </p:nvPr>
        </p:nvSpPr>
        <p:spPr>
          <a:xfrm>
            <a:off x="768875" y="182403"/>
            <a:ext cx="5383380"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Agenda table title</a:t>
            </a:r>
          </a:p>
        </p:txBody>
      </p:sp>
      <p:sp>
        <p:nvSpPr>
          <p:cNvPr id="2" name="Slide Number Placeholder 7">
            <a:extLst>
              <a:ext uri="{FF2B5EF4-FFF2-40B4-BE49-F238E27FC236}">
                <a16:creationId xmlns:a16="http://schemas.microsoft.com/office/drawing/2014/main" id="{28D9ACAF-6547-62AC-0612-33ACEEA4384B}"/>
              </a:ext>
            </a:extLst>
          </p:cNvPr>
          <p:cNvSpPr>
            <a:spLocks noGrp="1"/>
          </p:cNvSpPr>
          <p:nvPr>
            <p:ph type="sldNum" sz="quarter" idx="17"/>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9C717BFB-739A-8ECB-A222-BA193D79F699}"/>
              </a:ext>
            </a:extLst>
          </p:cNvPr>
          <p:cNvSpPr>
            <a:spLocks noGrp="1"/>
          </p:cNvSpPr>
          <p:nvPr>
            <p:ph type="ftr" sz="quarter" idx="16"/>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8" name="Date Placeholder 4">
            <a:extLst>
              <a:ext uri="{FF2B5EF4-FFF2-40B4-BE49-F238E27FC236}">
                <a16:creationId xmlns:a16="http://schemas.microsoft.com/office/drawing/2014/main" id="{D6AB9331-6119-874E-6BF2-D968C0DB95A7}"/>
              </a:ext>
            </a:extLst>
          </p:cNvPr>
          <p:cNvSpPr>
            <a:spLocks noGrp="1"/>
          </p:cNvSpPr>
          <p:nvPr>
            <p:ph type="dt" sz="half" idx="15"/>
          </p:nvPr>
        </p:nvSpPr>
        <p:spPr>
          <a:xfrm>
            <a:off x="6873138" y="6425604"/>
            <a:ext cx="2743200" cy="363500"/>
          </a:xfrm>
        </p:spPr>
        <p:txBody>
          <a:bodyPr/>
          <a:lstStyle>
            <a:lvl1pPr>
              <a:defRPr>
                <a:solidFill>
                  <a:srgbClr val="514C47"/>
                </a:solidFill>
              </a:defRPr>
            </a:lvl1pPr>
          </a:lstStyle>
          <a:p>
            <a:r>
              <a:rPr lang="en-IN"/>
              <a:t>[Date]</a:t>
            </a:r>
            <a:endParaRPr lang="en-US" dirty="0"/>
          </a:p>
        </p:txBody>
      </p:sp>
      <p:pic>
        <p:nvPicPr>
          <p:cNvPr id="6" name="Graphic 5">
            <a:extLst>
              <a:ext uri="{FF2B5EF4-FFF2-40B4-BE49-F238E27FC236}">
                <a16:creationId xmlns:a16="http://schemas.microsoft.com/office/drawing/2014/main" id="{B7C245D0-133C-ECC7-9932-A6CB83D09C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6856133" y="0"/>
            <a:ext cx="5335866" cy="2743200"/>
          </a:xfrm>
          <a:prstGeom prst="rect">
            <a:avLst/>
          </a:prstGeom>
        </p:spPr>
      </p:pic>
      <p:sp>
        <p:nvSpPr>
          <p:cNvPr id="4" name="Content">
            <a:extLst>
              <a:ext uri="{FF2B5EF4-FFF2-40B4-BE49-F238E27FC236}">
                <a16:creationId xmlns:a16="http://schemas.microsoft.com/office/drawing/2014/main" id="{7C26F066-12CB-D353-59F3-1C902B9ED83A}"/>
              </a:ext>
            </a:extLst>
          </p:cNvPr>
          <p:cNvSpPr>
            <a:spLocks noGrp="1"/>
          </p:cNvSpPr>
          <p:nvPr>
            <p:ph sz="quarter" idx="14" hasCustomPrompt="1"/>
          </p:nvPr>
        </p:nvSpPr>
        <p:spPr>
          <a:xfrm>
            <a:off x="769939" y="1286828"/>
            <a:ext cx="439101" cy="3711892"/>
          </a:xfrm>
        </p:spPr>
        <p:txBody>
          <a:bodyPr/>
          <a:lstStyle>
            <a:lvl1pPr>
              <a:lnSpc>
                <a:spcPct val="200000"/>
              </a:lnSpc>
              <a:defRPr sz="1800" b="1"/>
            </a:lvl1pPr>
            <a:lvl2pPr>
              <a:lnSpc>
                <a:spcPct val="200000"/>
              </a:lnSpc>
              <a:defRPr sz="1800" b="1"/>
            </a:lvl2pPr>
            <a:lvl3pPr>
              <a:lnSpc>
                <a:spcPct val="200000"/>
              </a:lnSpc>
              <a:defRPr sz="1800" b="1"/>
            </a:lvl3pPr>
            <a:lvl4pPr>
              <a:lnSpc>
                <a:spcPct val="200000"/>
              </a:lnSpc>
              <a:defRPr sz="1800" b="1"/>
            </a:lvl4pPr>
            <a:lvl5pPr>
              <a:lnSpc>
                <a:spcPct val="200000"/>
              </a:lnSpc>
              <a:defRPr sz="1800" b="1"/>
            </a:lvl5pPr>
          </a:lstStyle>
          <a:p>
            <a:pPr lvl="0"/>
            <a:r>
              <a:rPr lang="en-US" dirty="0"/>
              <a:t>1</a:t>
            </a:r>
          </a:p>
          <a:p>
            <a:pPr lvl="0"/>
            <a:r>
              <a:rPr lang="en-US" dirty="0"/>
              <a:t>2</a:t>
            </a:r>
          </a:p>
          <a:p>
            <a:pPr lvl="0"/>
            <a:r>
              <a:rPr lang="en-US" dirty="0"/>
              <a:t>3</a:t>
            </a:r>
          </a:p>
          <a:p>
            <a:pPr lvl="0"/>
            <a:r>
              <a:rPr lang="en-US" dirty="0"/>
              <a:t>4</a:t>
            </a:r>
          </a:p>
          <a:p>
            <a:pPr lvl="0"/>
            <a:r>
              <a:rPr lang="en-US" dirty="0"/>
              <a:t>5</a:t>
            </a:r>
          </a:p>
          <a:p>
            <a:pPr lvl="0"/>
            <a:r>
              <a:rPr lang="en-US" dirty="0"/>
              <a:t>5</a:t>
            </a:r>
          </a:p>
        </p:txBody>
      </p:sp>
      <p:sp>
        <p:nvSpPr>
          <p:cNvPr id="7" name="Content">
            <a:extLst>
              <a:ext uri="{FF2B5EF4-FFF2-40B4-BE49-F238E27FC236}">
                <a16:creationId xmlns:a16="http://schemas.microsoft.com/office/drawing/2014/main" id="{B179DF50-86A5-C843-43AD-752F0FB33DCB}"/>
              </a:ext>
            </a:extLst>
          </p:cNvPr>
          <p:cNvSpPr>
            <a:spLocks noGrp="1"/>
          </p:cNvSpPr>
          <p:nvPr>
            <p:ph sz="quarter" idx="18"/>
          </p:nvPr>
        </p:nvSpPr>
        <p:spPr>
          <a:xfrm>
            <a:off x="1389699" y="1286828"/>
            <a:ext cx="6880541" cy="3711892"/>
          </a:xfrm>
        </p:spPr>
        <p:txBody>
          <a:bodyPr/>
          <a:lstStyle>
            <a:lvl1pPr>
              <a:lnSpc>
                <a:spcPct val="200000"/>
              </a:lnSpc>
              <a:defRPr sz="1800" b="0"/>
            </a:lvl1pPr>
            <a:lvl2pPr>
              <a:lnSpc>
                <a:spcPct val="200000"/>
              </a:lnSpc>
              <a:defRPr sz="1800" b="0"/>
            </a:lvl2pPr>
            <a:lvl3pPr>
              <a:lnSpc>
                <a:spcPct val="200000"/>
              </a:lnSpc>
              <a:defRPr sz="1800" b="0"/>
            </a:lvl3pPr>
            <a:lvl4pPr>
              <a:lnSpc>
                <a:spcPct val="200000"/>
              </a:lnSpc>
              <a:defRPr sz="1800" b="0"/>
            </a:lvl4pPr>
            <a:lvl5pPr>
              <a:lnSpc>
                <a:spcPct val="200000"/>
              </a:lnSpc>
              <a:defRPr sz="18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40500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ulti Statement – Dark">
    <p:bg>
      <p:bgPr>
        <a:solidFill>
          <a:schemeClr val="bg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02316B0-6023-861C-5784-4ACA42BE963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4861624" y="0"/>
            <a:ext cx="7330375" cy="3768589"/>
          </a:xfrm>
          <a:prstGeom prst="rect">
            <a:avLst/>
          </a:prstGeom>
        </p:spPr>
      </p:pic>
      <p:sp>
        <p:nvSpPr>
          <p:cNvPr id="9" name="Date Placeholder 4">
            <a:extLst>
              <a:ext uri="{FF2B5EF4-FFF2-40B4-BE49-F238E27FC236}">
                <a16:creationId xmlns:a16="http://schemas.microsoft.com/office/drawing/2014/main" id="{22E0D5EC-D2F7-32C7-0542-FE33CC5E7C63}"/>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
        <p:nvSpPr>
          <p:cNvPr id="6" name="Text Placeholder 2">
            <a:extLst>
              <a:ext uri="{FF2B5EF4-FFF2-40B4-BE49-F238E27FC236}">
                <a16:creationId xmlns:a16="http://schemas.microsoft.com/office/drawing/2014/main" id="{E4DCF24B-59BC-04B0-B557-EEF59BF81E12}"/>
              </a:ext>
            </a:extLst>
          </p:cNvPr>
          <p:cNvSpPr>
            <a:spLocks noGrp="1"/>
          </p:cNvSpPr>
          <p:nvPr>
            <p:ph type="body" sz="quarter" idx="17" hasCustomPrompt="1"/>
          </p:nvPr>
        </p:nvSpPr>
        <p:spPr>
          <a:xfrm>
            <a:off x="777284" y="1143025"/>
            <a:ext cx="7330143" cy="1158571"/>
          </a:xfrm>
        </p:spPr>
        <p:txBody>
          <a:bodyPr anchor="ctr">
            <a:normAutofit/>
          </a:bodyPr>
          <a:lstStyle>
            <a:lvl1pPr>
              <a:lnSpc>
                <a:spcPct val="100000"/>
              </a:lnSpc>
              <a:spcBef>
                <a:spcPts val="0"/>
              </a:spcBef>
              <a:defRPr sz="2800" b="1" i="0">
                <a:latin typeface="Oracle Sans Tab" panose="020B0503020204020204" pitchFamily="34" charset="0"/>
                <a:cs typeface="Oracle Sans Tab" panose="020B0503020204020204" pitchFamily="34" charset="0"/>
              </a:defRPr>
            </a:lvl1pPr>
          </a:lstStyle>
          <a:p>
            <a:pPr lvl="0"/>
            <a:r>
              <a:rPr lang="en-US" dirty="0"/>
              <a:t>Click to edit Headline</a:t>
            </a:r>
          </a:p>
        </p:txBody>
      </p:sp>
      <p:sp>
        <p:nvSpPr>
          <p:cNvPr id="10" name="Text Placeholder 4">
            <a:extLst>
              <a:ext uri="{FF2B5EF4-FFF2-40B4-BE49-F238E27FC236}">
                <a16:creationId xmlns:a16="http://schemas.microsoft.com/office/drawing/2014/main" id="{44B2EADF-9C30-D624-9DFD-FDBFF41F8B1B}"/>
              </a:ext>
            </a:extLst>
          </p:cNvPr>
          <p:cNvSpPr>
            <a:spLocks noGrp="1"/>
          </p:cNvSpPr>
          <p:nvPr>
            <p:ph type="body" sz="quarter" idx="18" hasCustomPrompt="1"/>
          </p:nvPr>
        </p:nvSpPr>
        <p:spPr>
          <a:xfrm>
            <a:off x="777285" y="2602080"/>
            <a:ext cx="7330373" cy="1166509"/>
          </a:xfrm>
        </p:spPr>
        <p:txBody>
          <a:bodyPr anchor="ctr">
            <a:normAutofit/>
          </a:bodyPr>
          <a:lstStyle>
            <a:lvl1pPr>
              <a:lnSpc>
                <a:spcPct val="100000"/>
              </a:lnSpc>
              <a:spcBef>
                <a:spcPts val="0"/>
              </a:spcBef>
              <a:defRPr sz="2800" b="1" i="0">
                <a:latin typeface="Oracle Sans Tab" panose="020B0503020204020204" pitchFamily="34" charset="0"/>
                <a:cs typeface="Oracle Sans Tab" panose="020B0503020204020204" pitchFamily="34" charset="0"/>
              </a:defRPr>
            </a:lvl1pPr>
          </a:lstStyle>
          <a:p>
            <a:pPr lvl="0"/>
            <a:r>
              <a:rPr lang="en-US" dirty="0"/>
              <a:t>Click to edit Headline</a:t>
            </a:r>
          </a:p>
        </p:txBody>
      </p:sp>
      <p:sp>
        <p:nvSpPr>
          <p:cNvPr id="11" name="Text Placeholder 7">
            <a:extLst>
              <a:ext uri="{FF2B5EF4-FFF2-40B4-BE49-F238E27FC236}">
                <a16:creationId xmlns:a16="http://schemas.microsoft.com/office/drawing/2014/main" id="{E7E762A4-B873-A5F3-276F-B1A4DD5DC4A0}"/>
              </a:ext>
            </a:extLst>
          </p:cNvPr>
          <p:cNvSpPr>
            <a:spLocks noGrp="1"/>
          </p:cNvSpPr>
          <p:nvPr>
            <p:ph type="body" sz="quarter" idx="19" hasCustomPrompt="1"/>
          </p:nvPr>
        </p:nvSpPr>
        <p:spPr>
          <a:xfrm>
            <a:off x="777283" y="4069073"/>
            <a:ext cx="7330375" cy="1182688"/>
          </a:xfrm>
        </p:spPr>
        <p:txBody>
          <a:bodyPr anchor="ctr">
            <a:normAutofit/>
          </a:bodyPr>
          <a:lstStyle>
            <a:lvl1pPr>
              <a:lnSpc>
                <a:spcPct val="100000"/>
              </a:lnSpc>
              <a:spcBef>
                <a:spcPts val="0"/>
              </a:spcBef>
              <a:defRPr sz="2800" b="1" i="0">
                <a:latin typeface="Oracle Sans Tab" panose="020B0503020204020204" pitchFamily="34" charset="0"/>
                <a:cs typeface="Oracle Sans Tab" panose="020B0503020204020204" pitchFamily="34" charset="0"/>
              </a:defRPr>
            </a:lvl1pPr>
          </a:lstStyle>
          <a:p>
            <a:pPr lvl="0"/>
            <a:r>
              <a:rPr lang="en-US" dirty="0"/>
              <a:t>Click to edit Headline</a:t>
            </a:r>
          </a:p>
        </p:txBody>
      </p:sp>
      <p:sp>
        <p:nvSpPr>
          <p:cNvPr id="2" name="Slide Number Placeholder 7">
            <a:extLst>
              <a:ext uri="{FF2B5EF4-FFF2-40B4-BE49-F238E27FC236}">
                <a16:creationId xmlns:a16="http://schemas.microsoft.com/office/drawing/2014/main" id="{7987ACB5-95D6-365C-795A-D276B2B66E15}"/>
              </a:ext>
            </a:extLst>
          </p:cNvPr>
          <p:cNvSpPr>
            <a:spLocks noGrp="1"/>
          </p:cNvSpPr>
          <p:nvPr>
            <p:ph type="sldNum" sz="quarter" idx="20"/>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2CDB5C85-6ACF-BB32-518A-0AE8B7DD3CEC}"/>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pic>
        <p:nvPicPr>
          <p:cNvPr id="24" name="OTag" descr="A small square in Oracle Red with the Oracle logo in the center in white">
            <a:extLst>
              <a:ext uri="{FF2B5EF4-FFF2-40B4-BE49-F238E27FC236}">
                <a16:creationId xmlns:a16="http://schemas.microsoft.com/office/drawing/2014/main" id="{20586AEB-369F-B90B-F6AA-3183CB320619}"/>
              </a:ext>
              <a:ext uri="{C183D7F6-B498-43B3-948B-1728B52AA6E4}">
                <adec:decorative xmlns:adec="http://schemas.microsoft.com/office/drawing/2017/decorative" val="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26" name="Freeform 25">
            <a:extLst>
              <a:ext uri="{FF2B5EF4-FFF2-40B4-BE49-F238E27FC236}">
                <a16:creationId xmlns:a16="http://schemas.microsoft.com/office/drawing/2014/main" id="{2ECFE8BC-FBC3-206E-F574-E904CA38AAAE}"/>
              </a:ext>
            </a:extLst>
          </p:cNvPr>
          <p:cNvSpPr/>
          <p:nvPr userDrawn="1"/>
        </p:nvSpPr>
        <p:spPr>
          <a:xfrm>
            <a:off x="11405616" y="6857748"/>
            <a:ext cx="393192" cy="253"/>
          </a:xfrm>
          <a:custGeom>
            <a:avLst/>
            <a:gdLst>
              <a:gd name="connsiteX0" fmla="*/ 0 w 393192"/>
              <a:gd name="connsiteY0" fmla="*/ 0 h 253"/>
              <a:gd name="connsiteX1" fmla="*/ 393192 w 393192"/>
              <a:gd name="connsiteY1" fmla="*/ 0 h 253"/>
              <a:gd name="connsiteX2" fmla="*/ 393192 w 393192"/>
              <a:gd name="connsiteY2" fmla="*/ 253 h 253"/>
              <a:gd name="connsiteX3" fmla="*/ 0 w 393192"/>
              <a:gd name="connsiteY3" fmla="*/ 253 h 253"/>
              <a:gd name="connsiteX4" fmla="*/ 0 w 393192"/>
              <a:gd name="connsiteY4" fmla="*/ 0 h 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192" h="253">
                <a:moveTo>
                  <a:pt x="0" y="0"/>
                </a:moveTo>
                <a:lnTo>
                  <a:pt x="393192" y="0"/>
                </a:lnTo>
                <a:lnTo>
                  <a:pt x="393192" y="253"/>
                </a:lnTo>
                <a:lnTo>
                  <a:pt x="0" y="25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004963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ulti Statement – Light">
    <p:bg>
      <p:bgPr>
        <a:solidFill>
          <a:schemeClr val="bg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B7A5E8C-0FE3-7777-7682-62EBF9B2D814}"/>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4861624" y="0"/>
            <a:ext cx="7330375" cy="3768589"/>
          </a:xfrm>
          <a:prstGeom prst="rect">
            <a:avLst/>
          </a:prstGeom>
        </p:spPr>
      </p:pic>
      <p:sp>
        <p:nvSpPr>
          <p:cNvPr id="8" name="Date Placeholder 3">
            <a:extLst>
              <a:ext uri="{FF2B5EF4-FFF2-40B4-BE49-F238E27FC236}">
                <a16:creationId xmlns:a16="http://schemas.microsoft.com/office/drawing/2014/main" id="{B215CC06-6A9B-37FA-76CA-2CC091DA6489}"/>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
        <p:nvSpPr>
          <p:cNvPr id="3" name="Slide Number Placeholder 5">
            <a:extLst>
              <a:ext uri="{FF2B5EF4-FFF2-40B4-BE49-F238E27FC236}">
                <a16:creationId xmlns:a16="http://schemas.microsoft.com/office/drawing/2014/main" id="{4CB7A4E7-BA75-2474-D545-863B866F6A23}"/>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5C0E802C-9235-4781-9E8F-2C922A88134B}"/>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2" name="Text Placeholder 2">
            <a:extLst>
              <a:ext uri="{FF2B5EF4-FFF2-40B4-BE49-F238E27FC236}">
                <a16:creationId xmlns:a16="http://schemas.microsoft.com/office/drawing/2014/main" id="{BC4944C4-BCA7-F523-CDDB-B2F7B43789BD}"/>
              </a:ext>
            </a:extLst>
          </p:cNvPr>
          <p:cNvSpPr>
            <a:spLocks noGrp="1"/>
          </p:cNvSpPr>
          <p:nvPr>
            <p:ph type="body" sz="quarter" idx="17" hasCustomPrompt="1"/>
          </p:nvPr>
        </p:nvSpPr>
        <p:spPr>
          <a:xfrm>
            <a:off x="777284" y="1143025"/>
            <a:ext cx="7330143" cy="1158571"/>
          </a:xfrm>
        </p:spPr>
        <p:txBody>
          <a:bodyPr anchor="ctr">
            <a:normAutofit/>
          </a:bodyPr>
          <a:lstStyle>
            <a:lvl1pPr>
              <a:lnSpc>
                <a:spcPct val="100000"/>
              </a:lnSpc>
              <a:spcBef>
                <a:spcPts val="0"/>
              </a:spcBef>
              <a:defRPr sz="2800" b="1" i="0">
                <a:latin typeface="Oracle Sans Tab" panose="020B0503020204020204" pitchFamily="34" charset="0"/>
                <a:cs typeface="Oracle Sans Tab" panose="020B0503020204020204" pitchFamily="34" charset="0"/>
              </a:defRPr>
            </a:lvl1pPr>
          </a:lstStyle>
          <a:p>
            <a:pPr lvl="0"/>
            <a:r>
              <a:rPr lang="en-US" dirty="0"/>
              <a:t>Click to edit Headline</a:t>
            </a:r>
          </a:p>
        </p:txBody>
      </p:sp>
      <p:sp>
        <p:nvSpPr>
          <p:cNvPr id="7" name="Text Placeholder 4">
            <a:extLst>
              <a:ext uri="{FF2B5EF4-FFF2-40B4-BE49-F238E27FC236}">
                <a16:creationId xmlns:a16="http://schemas.microsoft.com/office/drawing/2014/main" id="{D42F262B-FAC2-7DDF-70B7-0EBEADDA66A9}"/>
              </a:ext>
            </a:extLst>
          </p:cNvPr>
          <p:cNvSpPr>
            <a:spLocks noGrp="1"/>
          </p:cNvSpPr>
          <p:nvPr>
            <p:ph type="body" sz="quarter" idx="18" hasCustomPrompt="1"/>
          </p:nvPr>
        </p:nvSpPr>
        <p:spPr>
          <a:xfrm>
            <a:off x="777285" y="2602080"/>
            <a:ext cx="7330373" cy="1166509"/>
          </a:xfrm>
        </p:spPr>
        <p:txBody>
          <a:bodyPr anchor="ctr">
            <a:normAutofit/>
          </a:bodyPr>
          <a:lstStyle>
            <a:lvl1pPr>
              <a:lnSpc>
                <a:spcPct val="100000"/>
              </a:lnSpc>
              <a:spcBef>
                <a:spcPts val="0"/>
              </a:spcBef>
              <a:defRPr sz="2800" b="1" i="0">
                <a:latin typeface="Oracle Sans Tab" panose="020B0503020204020204" pitchFamily="34" charset="0"/>
                <a:cs typeface="Oracle Sans Tab" panose="020B0503020204020204" pitchFamily="34" charset="0"/>
              </a:defRPr>
            </a:lvl1pPr>
          </a:lstStyle>
          <a:p>
            <a:pPr lvl="0"/>
            <a:r>
              <a:rPr lang="en-US" dirty="0"/>
              <a:t>Click to edit Headline</a:t>
            </a:r>
          </a:p>
        </p:txBody>
      </p:sp>
      <p:sp>
        <p:nvSpPr>
          <p:cNvPr id="9" name="Text Placeholder 7">
            <a:extLst>
              <a:ext uri="{FF2B5EF4-FFF2-40B4-BE49-F238E27FC236}">
                <a16:creationId xmlns:a16="http://schemas.microsoft.com/office/drawing/2014/main" id="{90E686AD-7CAC-8695-D0AC-A474A9002ACB}"/>
              </a:ext>
            </a:extLst>
          </p:cNvPr>
          <p:cNvSpPr>
            <a:spLocks noGrp="1"/>
          </p:cNvSpPr>
          <p:nvPr>
            <p:ph type="body" sz="quarter" idx="19" hasCustomPrompt="1"/>
          </p:nvPr>
        </p:nvSpPr>
        <p:spPr>
          <a:xfrm>
            <a:off x="777283" y="4069073"/>
            <a:ext cx="7330375" cy="1182688"/>
          </a:xfrm>
        </p:spPr>
        <p:txBody>
          <a:bodyPr anchor="ctr">
            <a:normAutofit/>
          </a:bodyPr>
          <a:lstStyle>
            <a:lvl1pPr>
              <a:lnSpc>
                <a:spcPct val="100000"/>
              </a:lnSpc>
              <a:spcBef>
                <a:spcPts val="0"/>
              </a:spcBef>
              <a:defRPr sz="2800" b="1" i="0">
                <a:latin typeface="Oracle Sans Tab" panose="020B0503020204020204" pitchFamily="34" charset="0"/>
                <a:cs typeface="Oracle Sans Tab" panose="020B0503020204020204" pitchFamily="34" charset="0"/>
              </a:defRPr>
            </a:lvl1pPr>
          </a:lstStyle>
          <a:p>
            <a:pPr lvl="0"/>
            <a:r>
              <a:rPr lang="en-US" dirty="0"/>
              <a:t>Click to edit Headline</a:t>
            </a:r>
          </a:p>
        </p:txBody>
      </p:sp>
    </p:spTree>
    <p:extLst>
      <p:ext uri="{BB962C8B-B14F-4D97-AF65-F5344CB8AC3E}">
        <p14:creationId xmlns:p14="http://schemas.microsoft.com/office/powerpoint/2010/main" val="21958338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full-image">
    <p:bg>
      <p:bgRef idx="1001">
        <a:schemeClr val="bg2"/>
      </p:bgRef>
    </p:bg>
    <p:spTree>
      <p:nvGrpSpPr>
        <p:cNvPr id="1" name=""/>
        <p:cNvGrpSpPr/>
        <p:nvPr/>
      </p:nvGrpSpPr>
      <p:grpSpPr>
        <a:xfrm>
          <a:off x="0" y="0"/>
          <a:ext cx="0" cy="0"/>
          <a:chOff x="0" y="0"/>
          <a:chExt cx="0" cy="0"/>
        </a:xfrm>
      </p:grpSpPr>
      <p:sp>
        <p:nvSpPr>
          <p:cNvPr id="11" name="Gradient overlay">
            <a:extLst>
              <a:ext uri="{FF2B5EF4-FFF2-40B4-BE49-F238E27FC236}">
                <a16:creationId xmlns:a16="http://schemas.microsoft.com/office/drawing/2014/main" id="{E873D90A-E4A3-F78A-F391-D1DB29911070}"/>
              </a:ext>
            </a:extLst>
          </p:cNvPr>
          <p:cNvSpPr>
            <a:spLocks/>
          </p:cNvSpPr>
          <p:nvPr userDrawn="1"/>
        </p:nvSpPr>
        <p:spPr>
          <a:xfrm>
            <a:off x="0" y="0"/>
            <a:ext cx="7467585" cy="6858000"/>
          </a:xfrm>
          <a:prstGeom prst="rect">
            <a:avLst/>
          </a:prstGeom>
          <a:gradFill>
            <a:gsLst>
              <a:gs pos="69000">
                <a:srgbClr val="2A2F2F">
                  <a:alpha val="70000"/>
                </a:srgbClr>
              </a:gs>
              <a:gs pos="0">
                <a:schemeClr val="bg1"/>
              </a:gs>
              <a:gs pos="100000">
                <a:schemeClr val="bg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5E1C8E87-14CA-EB0A-B967-57776EF53426}"/>
              </a:ext>
            </a:extLst>
          </p:cNvPr>
          <p:cNvSpPr>
            <a:spLocks noGrp="1"/>
          </p:cNvSpPr>
          <p:nvPr>
            <p:ph type="ctrTitle" hasCustomPrompt="1"/>
          </p:nvPr>
        </p:nvSpPr>
        <p:spPr>
          <a:xfrm>
            <a:off x="792538" y="2148840"/>
            <a:ext cx="6583608"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General title</a:t>
            </a:r>
            <a:br>
              <a:rPr lang="en-US" dirty="0"/>
            </a:br>
            <a:r>
              <a:rPr lang="en-US" dirty="0"/>
              <a:t>(up to two lines)</a:t>
            </a:r>
          </a:p>
        </p:txBody>
      </p:sp>
      <p:sp>
        <p:nvSpPr>
          <p:cNvPr id="8" name="Subhead">
            <a:extLst>
              <a:ext uri="{FF2B5EF4-FFF2-40B4-BE49-F238E27FC236}">
                <a16:creationId xmlns:a16="http://schemas.microsoft.com/office/drawing/2014/main" id="{9F13C004-6A96-3D61-9397-40C41F43523D}"/>
              </a:ext>
            </a:extLst>
          </p:cNvPr>
          <p:cNvSpPr>
            <a:spLocks noGrp="1"/>
          </p:cNvSpPr>
          <p:nvPr>
            <p:ph type="body" sz="quarter" idx="33" hasCustomPrompt="1"/>
          </p:nvPr>
        </p:nvSpPr>
        <p:spPr>
          <a:xfrm>
            <a:off x="792538" y="3519553"/>
            <a:ext cx="6583608"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9" name="Text Field">
            <a:extLst>
              <a:ext uri="{FF2B5EF4-FFF2-40B4-BE49-F238E27FC236}">
                <a16:creationId xmlns:a16="http://schemas.microsoft.com/office/drawing/2014/main" id="{29BC5DBB-6459-FA83-A3C0-242C30783B69}"/>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12" name="Text Field 2">
            <a:extLst>
              <a:ext uri="{FF2B5EF4-FFF2-40B4-BE49-F238E27FC236}">
                <a16:creationId xmlns:a16="http://schemas.microsoft.com/office/drawing/2014/main" id="{E4F8B91E-3CD8-7B6C-C073-0E255807CCEF}"/>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08620179-92E2-B33C-7BF7-7DD2B9A69999}"/>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3" name="Footer Placeholder 3">
            <a:extLst>
              <a:ext uri="{FF2B5EF4-FFF2-40B4-BE49-F238E27FC236}">
                <a16:creationId xmlns:a16="http://schemas.microsoft.com/office/drawing/2014/main" id="{0234D53E-E775-84ED-87D4-03A6155462F2}"/>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2" name="Date Placeholder 2">
            <a:extLst>
              <a:ext uri="{FF2B5EF4-FFF2-40B4-BE49-F238E27FC236}">
                <a16:creationId xmlns:a16="http://schemas.microsoft.com/office/drawing/2014/main" id="{7B203E0B-C243-2092-E571-D8301E6712EB}"/>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7" name="Oracle Logo" descr="Oracle Logo">
            <a:extLst>
              <a:ext uri="{FF2B5EF4-FFF2-40B4-BE49-F238E27FC236}">
                <a16:creationId xmlns:a16="http://schemas.microsoft.com/office/drawing/2014/main" id="{D3B9F45A-1FFB-8B3C-4F70-6D6363AA6D2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730669" y="1132368"/>
            <a:ext cx="1524893" cy="320039"/>
          </a:xfrm>
          <a:prstGeom prst="rect">
            <a:avLst/>
          </a:prstGeom>
        </p:spPr>
      </p:pic>
      <p:sp>
        <p:nvSpPr>
          <p:cNvPr id="6" name="Accent mark">
            <a:extLst>
              <a:ext uri="{FF2B5EF4-FFF2-40B4-BE49-F238E27FC236}">
                <a16:creationId xmlns:a16="http://schemas.microsoft.com/office/drawing/2014/main" id="{0502ED2C-D10E-1DB4-3557-E5C9C7E4D238}"/>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3433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peaker_1">
    <p:bg>
      <p:bgRef idx="1001">
        <a:schemeClr val="bg2"/>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F6CD89E-7AE0-E661-9D5E-A40AA44B6A05}"/>
              </a:ext>
            </a:extLst>
          </p:cNvPr>
          <p:cNvPicPr>
            <a:picLocks noChangeAspect="1"/>
          </p:cNvPicPr>
          <p:nvPr userDrawn="1"/>
        </p:nvPicPr>
        <p:blipFill>
          <a:blip r:embed="rId2">
            <a:extLst>
              <a:ext uri="{96DAC541-7B7A-43D3-8B79-37D633B846F1}">
                <asvg:svgBlip xmlns:asvg="http://schemas.microsoft.com/office/drawing/2016/SVG/main" r:embed="rId3"/>
              </a:ext>
            </a:extLst>
          </a:blip>
          <a:srcRect l="42612" t="12210" r="14437" b="12837"/>
          <a:stretch/>
        </p:blipFill>
        <p:spPr>
          <a:xfrm>
            <a:off x="6307189" y="868568"/>
            <a:ext cx="4093374" cy="4103470"/>
          </a:xfrm>
          <a:prstGeom prst="rect">
            <a:avLst/>
          </a:prstGeom>
        </p:spPr>
      </p:pic>
      <p:sp>
        <p:nvSpPr>
          <p:cNvPr id="2" name="Title 1">
            <a:extLst>
              <a:ext uri="{FF2B5EF4-FFF2-40B4-BE49-F238E27FC236}">
                <a16:creationId xmlns:a16="http://schemas.microsoft.com/office/drawing/2014/main" id="{5F8DD237-1E40-4383-9C51-545B9C5DD604}"/>
              </a:ext>
            </a:extLst>
          </p:cNvPr>
          <p:cNvSpPr>
            <a:spLocks noGrp="1"/>
          </p:cNvSpPr>
          <p:nvPr>
            <p:ph type="title" hasCustomPrompt="1"/>
          </p:nvPr>
        </p:nvSpPr>
        <p:spPr>
          <a:xfrm>
            <a:off x="762000" y="1600200"/>
            <a:ext cx="3697357" cy="1320103"/>
          </a:xfrm>
        </p:spPr>
        <p:txBody>
          <a:bodyPr vert="horz" wrap="square" lIns="0" tIns="0" rIns="0" bIns="0" rtlCol="0" anchor="b" anchorCtr="0">
            <a:normAutofit/>
          </a:bodyPr>
          <a:lstStyle>
            <a:lvl1pPr>
              <a:defRPr lang="en-US" sz="3200" b="1" i="0">
                <a:latin typeface="Oracle Sans Tab" panose="020B0503020204020204" pitchFamily="34" charset="0"/>
                <a:ea typeface="+mj-ea"/>
              </a:defRPr>
            </a:lvl1pPr>
          </a:lstStyle>
          <a:p>
            <a:pPr marL="0" lvl="0">
              <a:lnSpc>
                <a:spcPct val="100000"/>
              </a:lnSpc>
            </a:pPr>
            <a:r>
              <a:rPr lang="en-US" dirty="0"/>
              <a:t>Speaker</a:t>
            </a: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6730914" y="1325903"/>
            <a:ext cx="3227476" cy="3247119"/>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730914" y="4847342"/>
            <a:ext cx="3236480" cy="365125"/>
          </a:xfrm>
        </p:spPr>
        <p:txBody>
          <a:bodyPr vert="horz" lIns="0" tIns="0" rIns="0" bIns="0" rtlCol="0" anchor="t" anchorCtr="0">
            <a:noAutofit/>
          </a:bodyPr>
          <a:lstStyle>
            <a:lvl1pPr algn="ctr">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730914" y="5211447"/>
            <a:ext cx="3236480" cy="365125"/>
          </a:xfrm>
        </p:spPr>
        <p:txBody>
          <a:bodyPr vert="horz" lIns="0" tIns="0" rIns="0" bIns="0" rtlCol="0" anchor="t" anchorCtr="0">
            <a:noAutofit/>
          </a:bodyPr>
          <a:lstStyle>
            <a:lvl1pPr algn="ctr">
              <a:lnSpc>
                <a:spcPct val="100000"/>
              </a:lnSpc>
              <a:defRPr lang="en-US"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3" name="Slide Number Placeholder 7">
            <a:extLst>
              <a:ext uri="{FF2B5EF4-FFF2-40B4-BE49-F238E27FC236}">
                <a16:creationId xmlns:a16="http://schemas.microsoft.com/office/drawing/2014/main" id="{372A12C9-976F-C50B-EE5B-FC3F2A92A432}"/>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4" name="Footer Placeholder 6">
            <a:extLst>
              <a:ext uri="{FF2B5EF4-FFF2-40B4-BE49-F238E27FC236}">
                <a16:creationId xmlns:a16="http://schemas.microsoft.com/office/drawing/2014/main" id="{6D5DD198-A04A-6BCB-84FC-559437A1F042}"/>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9D89F2E8-180E-4047-0986-0F230D404FF7}"/>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34361290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peaker_1-Profile">
    <p:bg>
      <p:bgPr>
        <a:solidFill>
          <a:schemeClr val="bg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56C4851-0720-CC7C-66E8-BA46A2EF3CD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42612" t="12210" r="14437" b="12837"/>
          <a:stretch/>
        </p:blipFill>
        <p:spPr>
          <a:xfrm>
            <a:off x="456701" y="1247933"/>
            <a:ext cx="3908153" cy="3917792"/>
          </a:xfrm>
          <a:prstGeom prst="rect">
            <a:avLst/>
          </a:prstGeom>
        </p:spPr>
      </p:pic>
      <p:sp>
        <p:nvSpPr>
          <p:cNvPr id="3" name="Title 3">
            <a:extLst>
              <a:ext uri="{FF2B5EF4-FFF2-40B4-BE49-F238E27FC236}">
                <a16:creationId xmlns:a16="http://schemas.microsoft.com/office/drawing/2014/main" id="{7B692C7B-23D2-F815-AA7B-2A7E53056DF4}"/>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797039" y="1583270"/>
            <a:ext cx="3227476" cy="3247119"/>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792538" y="5135879"/>
            <a:ext cx="3236480" cy="365125"/>
          </a:xfrm>
        </p:spPr>
        <p:txBody>
          <a:bodyPr vert="horz" lIns="0" tIns="0" rIns="0" bIns="0" rtlCol="0" anchor="t" anchorCtr="0">
            <a:noAutofit/>
          </a:bodyPr>
          <a:lstStyle>
            <a:lvl1pPr algn="ctr">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792538" y="5499984"/>
            <a:ext cx="3236480" cy="365125"/>
          </a:xfrm>
        </p:spPr>
        <p:txBody>
          <a:bodyPr vert="horz" lIns="0" tIns="0" rIns="0" bIns="0" rtlCol="0" anchor="t" anchorCtr="0">
            <a:noAutofit/>
          </a:bodyPr>
          <a:lstStyle>
            <a:lvl1pPr algn="ctr">
              <a:lnSpc>
                <a:spcPct val="100000"/>
              </a:lnSpc>
              <a:defRPr lang="en-US"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5" name="Content Placeholder 4">
            <a:extLst>
              <a:ext uri="{FF2B5EF4-FFF2-40B4-BE49-F238E27FC236}">
                <a16:creationId xmlns:a16="http://schemas.microsoft.com/office/drawing/2014/main" id="{746E9417-F0B6-6477-88CA-D06650D0745B}"/>
              </a:ext>
            </a:extLst>
          </p:cNvPr>
          <p:cNvSpPr>
            <a:spLocks noGrp="1"/>
          </p:cNvSpPr>
          <p:nvPr>
            <p:ph sz="quarter" idx="16"/>
          </p:nvPr>
        </p:nvSpPr>
        <p:spPr>
          <a:xfrm>
            <a:off x="4541838" y="2514610"/>
            <a:ext cx="6907212" cy="2651115"/>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Slide Number Placeholder 7">
            <a:extLst>
              <a:ext uri="{FF2B5EF4-FFF2-40B4-BE49-F238E27FC236}">
                <a16:creationId xmlns:a16="http://schemas.microsoft.com/office/drawing/2014/main" id="{726CED8E-3269-CBEE-AC17-550ECD6FB69A}"/>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4" name="Footer Placeholder 6">
            <a:extLst>
              <a:ext uri="{FF2B5EF4-FFF2-40B4-BE49-F238E27FC236}">
                <a16:creationId xmlns:a16="http://schemas.microsoft.com/office/drawing/2014/main" id="{31110449-8712-D872-C8D5-93B229DFBFDE}"/>
              </a:ext>
            </a:extLst>
          </p:cNvPr>
          <p:cNvSpPr>
            <a:spLocks noGrp="1"/>
          </p:cNvSpPr>
          <p:nvPr>
            <p:ph type="ftr" sz="quarter" idx="18"/>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6" name="Date Placeholder 4">
            <a:extLst>
              <a:ext uri="{FF2B5EF4-FFF2-40B4-BE49-F238E27FC236}">
                <a16:creationId xmlns:a16="http://schemas.microsoft.com/office/drawing/2014/main" id="{EF4EF84C-2C31-7D08-88D6-853E01865AA5}"/>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19632298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peaker_2">
    <p:bg>
      <p:bgPr>
        <a:solidFill>
          <a:schemeClr val="bg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2C73BFA-B70C-477F-EF13-729539E27CB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42612" t="12210" r="14437" b="12837"/>
          <a:stretch/>
        </p:blipFill>
        <p:spPr>
          <a:xfrm>
            <a:off x="7734150" y="1182539"/>
            <a:ext cx="3567993" cy="3576793"/>
          </a:xfrm>
          <a:prstGeom prst="rect">
            <a:avLst/>
          </a:prstGeom>
        </p:spPr>
      </p:pic>
      <p:sp>
        <p:nvSpPr>
          <p:cNvPr id="2" name="Title 1">
            <a:extLst>
              <a:ext uri="{FF2B5EF4-FFF2-40B4-BE49-F238E27FC236}">
                <a16:creationId xmlns:a16="http://schemas.microsoft.com/office/drawing/2014/main" id="{31D55E47-4DBE-46C5-AA1D-6AC25D117460}"/>
              </a:ext>
            </a:extLst>
          </p:cNvPr>
          <p:cNvSpPr>
            <a:spLocks noGrp="1"/>
          </p:cNvSpPr>
          <p:nvPr>
            <p:ph type="title" hasCustomPrompt="1"/>
          </p:nvPr>
        </p:nvSpPr>
        <p:spPr>
          <a:xfrm>
            <a:off x="762000" y="1600200"/>
            <a:ext cx="256032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3200" b="1" i="0" kern="1200" baseline="0" dirty="0">
                <a:solidFill>
                  <a:schemeClr val="tx1"/>
                </a:solidFill>
                <a:latin typeface="Oracle Sans Tab" panose="020B0503020204020204" pitchFamily="34" charset="0"/>
                <a:ea typeface="+mj-ea"/>
                <a:cs typeface="+mj-cs"/>
              </a:defRPr>
            </a:lvl1pPr>
          </a:lstStyle>
          <a:p>
            <a:pPr marL="0" lvl="0">
              <a:lnSpc>
                <a:spcPct val="100000"/>
              </a:lnSpc>
            </a:pPr>
            <a:r>
              <a:rPr lang="en-US" dirty="0"/>
              <a:t>Speakers</a:t>
            </a: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4446925" y="1548702"/>
            <a:ext cx="2743200" cy="2743200"/>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4166157" y="4636935"/>
            <a:ext cx="3227832" cy="365125"/>
          </a:xfrm>
        </p:spPr>
        <p:txBody>
          <a:bodyPr vert="horz" lIns="0" tIns="0" rIns="0" bIns="0" rtlCol="0" anchor="t" anchorCtr="0">
            <a:noAutofit/>
          </a:bodyPr>
          <a:lstStyle>
            <a:lvl1pPr algn="ctr">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4166157" y="5001040"/>
            <a:ext cx="3227832" cy="365125"/>
          </a:xfrm>
        </p:spPr>
        <p:txBody>
          <a:bodyPr vert="horz" lIns="0" tIns="0" rIns="0" bIns="0" rtlCol="0" anchor="t" anchorCtr="0">
            <a:noAutofit/>
          </a:bodyPr>
          <a:lstStyle>
            <a:lvl1pPr algn="ctr">
              <a:lnSpc>
                <a:spcPct val="100000"/>
              </a:lnSpc>
              <a:defRPr lang="en-US" sz="16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7" name="Picture Placeholder 4">
            <a:extLst>
              <a:ext uri="{FF2B5EF4-FFF2-40B4-BE49-F238E27FC236}">
                <a16:creationId xmlns:a16="http://schemas.microsoft.com/office/drawing/2014/main" id="{AD80FD35-1640-4598-BFDA-3E05A9FCEBBE}"/>
              </a:ext>
            </a:extLst>
          </p:cNvPr>
          <p:cNvSpPr>
            <a:spLocks noGrp="1"/>
          </p:cNvSpPr>
          <p:nvPr>
            <p:ph type="pic" sz="quarter" idx="19"/>
          </p:nvPr>
        </p:nvSpPr>
        <p:spPr>
          <a:xfrm>
            <a:off x="8157472" y="1599336"/>
            <a:ext cx="2743200" cy="2743200"/>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21" name="Text Placeholder 33">
            <a:extLst>
              <a:ext uri="{FF2B5EF4-FFF2-40B4-BE49-F238E27FC236}">
                <a16:creationId xmlns:a16="http://schemas.microsoft.com/office/drawing/2014/main" id="{AF0CFD6E-C443-4D08-B5C0-973C8F72617B}"/>
              </a:ext>
            </a:extLst>
          </p:cNvPr>
          <p:cNvSpPr>
            <a:spLocks noGrp="1"/>
          </p:cNvSpPr>
          <p:nvPr>
            <p:ph type="body" sz="quarter" idx="20" hasCustomPrompt="1"/>
          </p:nvPr>
        </p:nvSpPr>
        <p:spPr>
          <a:xfrm>
            <a:off x="7915156" y="4636935"/>
            <a:ext cx="3227832" cy="365125"/>
          </a:xfrm>
        </p:spPr>
        <p:txBody>
          <a:bodyPr vert="horz" lIns="0" tIns="0" rIns="0" bIns="0" rtlCol="0" anchor="t" anchorCtr="0">
            <a:noAutofit/>
          </a:bodyPr>
          <a:lstStyle>
            <a:lvl1pPr algn="ctr">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25" name="Text Placeholder 33">
            <a:extLst>
              <a:ext uri="{FF2B5EF4-FFF2-40B4-BE49-F238E27FC236}">
                <a16:creationId xmlns:a16="http://schemas.microsoft.com/office/drawing/2014/main" id="{F3C3D640-B9ED-4162-9C4F-0F9F774E639B}"/>
              </a:ext>
            </a:extLst>
          </p:cNvPr>
          <p:cNvSpPr>
            <a:spLocks noGrp="1"/>
          </p:cNvSpPr>
          <p:nvPr>
            <p:ph type="body" sz="quarter" idx="21" hasCustomPrompt="1"/>
          </p:nvPr>
        </p:nvSpPr>
        <p:spPr>
          <a:xfrm>
            <a:off x="7915156" y="5001040"/>
            <a:ext cx="3227832" cy="365125"/>
          </a:xfrm>
        </p:spPr>
        <p:txBody>
          <a:bodyPr vert="horz" lIns="0" tIns="0" rIns="0" bIns="0" rtlCol="0" anchor="t" anchorCtr="0">
            <a:noAutofit/>
          </a:bodyPr>
          <a:lstStyle>
            <a:lvl1pPr algn="ctr">
              <a:lnSpc>
                <a:spcPct val="100000"/>
              </a:lnSpc>
              <a:defRPr lang="en-US" sz="16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3" name="Slide Number Placeholder 7">
            <a:extLst>
              <a:ext uri="{FF2B5EF4-FFF2-40B4-BE49-F238E27FC236}">
                <a16:creationId xmlns:a16="http://schemas.microsoft.com/office/drawing/2014/main" id="{90537780-8302-81C2-C045-4F2DEDF594EF}"/>
              </a:ext>
            </a:extLst>
          </p:cNvPr>
          <p:cNvSpPr>
            <a:spLocks noGrp="1"/>
          </p:cNvSpPr>
          <p:nvPr>
            <p:ph type="sldNum" sz="quarter" idx="17"/>
          </p:nvPr>
        </p:nvSpPr>
        <p:spPr>
          <a:xfrm>
            <a:off x="762000" y="6423660"/>
            <a:ext cx="365760" cy="365760"/>
          </a:xfrm>
        </p:spPr>
        <p:txBody>
          <a:bodyPr/>
          <a:lstStyle>
            <a:lvl1pPr>
              <a:defRPr sz="800">
                <a:solidFill>
                  <a:srgbClr val="AEA8A2"/>
                </a:solidFill>
                <a:latin typeface="+mn-lt"/>
              </a:defRPr>
            </a:lvl1pPr>
          </a:lstStyle>
          <a:p>
            <a:fld id="{345D60D9-5372-5F40-9443-0F9AE5BDC3C8}" type="slidenum">
              <a:rPr lang="en-US" smtClean="0"/>
              <a:pPr/>
              <a:t>‹#›</a:t>
            </a:fld>
            <a:endParaRPr lang="en-US" dirty="0"/>
          </a:p>
        </p:txBody>
      </p:sp>
      <p:sp>
        <p:nvSpPr>
          <p:cNvPr id="4" name="Footer Placeholder 6">
            <a:extLst>
              <a:ext uri="{FF2B5EF4-FFF2-40B4-BE49-F238E27FC236}">
                <a16:creationId xmlns:a16="http://schemas.microsoft.com/office/drawing/2014/main" id="{A92B0D41-4168-EC0C-ADF5-AC9E34B1653B}"/>
              </a:ext>
            </a:extLst>
          </p:cNvPr>
          <p:cNvSpPr>
            <a:spLocks noGrp="1"/>
          </p:cNvSpPr>
          <p:nvPr>
            <p:ph type="ftr" sz="quarter" idx="16"/>
          </p:nvPr>
        </p:nvSpPr>
        <p:spPr>
          <a:xfrm>
            <a:off x="1127759" y="6423978"/>
            <a:ext cx="5745379" cy="365125"/>
          </a:xfrm>
        </p:spPr>
        <p:txBody>
          <a:bodyPr/>
          <a:lstStyle>
            <a:lvl1pPr>
              <a:defRPr sz="800">
                <a:solidFill>
                  <a:srgbClr val="AEA8A2"/>
                </a:solidFill>
                <a:latin typeface="+mn-lt"/>
              </a:defRPr>
            </a:lvl1p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D753EE4A-4B0D-E70D-3900-1851E13A291D}"/>
              </a:ext>
            </a:extLst>
          </p:cNvPr>
          <p:cNvSpPr>
            <a:spLocks noGrp="1"/>
          </p:cNvSpPr>
          <p:nvPr>
            <p:ph type="dt" sz="half" idx="15"/>
          </p:nvPr>
        </p:nvSpPr>
        <p:spPr>
          <a:xfrm>
            <a:off x="6873138" y="6425604"/>
            <a:ext cx="2743200" cy="363500"/>
          </a:xfrm>
        </p:spPr>
        <p:txBody>
          <a:bodyPr/>
          <a:lstStyle>
            <a:lvl1pPr>
              <a:defRPr sz="800">
                <a:solidFill>
                  <a:srgbClr val="AEA8A2"/>
                </a:solidFill>
                <a:latin typeface="+mn-lt"/>
              </a:defRPr>
            </a:lvl1pPr>
          </a:lstStyle>
          <a:p>
            <a:r>
              <a:rPr lang="en-IN"/>
              <a:t>[Date]</a:t>
            </a:r>
            <a:endParaRPr lang="en-US" dirty="0"/>
          </a:p>
        </p:txBody>
      </p:sp>
      <p:pic>
        <p:nvPicPr>
          <p:cNvPr id="6" name="Graphic 5">
            <a:extLst>
              <a:ext uri="{FF2B5EF4-FFF2-40B4-BE49-F238E27FC236}">
                <a16:creationId xmlns:a16="http://schemas.microsoft.com/office/drawing/2014/main" id="{1943D0D1-946F-4723-614F-CF829E9EEAB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42612" t="12210" r="14437" b="12837"/>
          <a:stretch/>
        </p:blipFill>
        <p:spPr>
          <a:xfrm>
            <a:off x="4034529" y="1131906"/>
            <a:ext cx="3567993" cy="3576793"/>
          </a:xfrm>
          <a:prstGeom prst="rect">
            <a:avLst/>
          </a:prstGeom>
        </p:spPr>
      </p:pic>
    </p:spTree>
    <p:extLst>
      <p:ext uri="{BB962C8B-B14F-4D97-AF65-F5344CB8AC3E}">
        <p14:creationId xmlns:p14="http://schemas.microsoft.com/office/powerpoint/2010/main" val="561800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peaker_3">
    <p:bg>
      <p:bgPr>
        <a:solidFill>
          <a:schemeClr val="bg2"/>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61107A6-7831-4EC7-8264-2809B94682DD}"/>
              </a:ext>
            </a:extLst>
          </p:cNvPr>
          <p:cNvSpPr>
            <a:spLocks noGrp="1"/>
          </p:cNvSpPr>
          <p:nvPr>
            <p:ph type="title" hasCustomPrompt="1"/>
          </p:nvPr>
        </p:nvSpPr>
        <p:spPr>
          <a:xfrm>
            <a:off x="762000" y="1600200"/>
            <a:ext cx="320040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3200" b="1" i="0" kern="1200" baseline="0" dirty="0">
                <a:solidFill>
                  <a:schemeClr val="tx1"/>
                </a:solidFill>
                <a:latin typeface="Oracle Sans Tab" panose="020B0503020204020204" pitchFamily="34" charset="0"/>
                <a:ea typeface="+mj-ea"/>
                <a:cs typeface="+mj-cs"/>
              </a:defRPr>
            </a:lvl1pPr>
          </a:lstStyle>
          <a:p>
            <a:pPr marL="0" lvl="0">
              <a:lnSpc>
                <a:spcPct val="100000"/>
              </a:lnSpc>
            </a:pPr>
            <a:r>
              <a:rPr lang="en-US" dirty="0"/>
              <a:t>Speakers</a:t>
            </a:r>
          </a:p>
        </p:txBody>
      </p:sp>
      <p:sp>
        <p:nvSpPr>
          <p:cNvPr id="19" name="Picture Placeholder 4">
            <a:extLst>
              <a:ext uri="{FF2B5EF4-FFF2-40B4-BE49-F238E27FC236}">
                <a16:creationId xmlns:a16="http://schemas.microsoft.com/office/drawing/2014/main" id="{DEEA7EE7-413E-4F05-94D2-2DA6180164CA}"/>
              </a:ext>
            </a:extLst>
          </p:cNvPr>
          <p:cNvSpPr>
            <a:spLocks noGrp="1" noChangeAspect="1"/>
          </p:cNvSpPr>
          <p:nvPr>
            <p:ph type="pic" sz="quarter" idx="10"/>
          </p:nvPr>
        </p:nvSpPr>
        <p:spPr>
          <a:xfrm>
            <a:off x="6832060" y="502952"/>
            <a:ext cx="2011680" cy="2011680"/>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653752" y="2682622"/>
            <a:ext cx="2368296" cy="31244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653752" y="3011421"/>
            <a:ext cx="2368296" cy="278431"/>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31" name="Picture Placeholder 4">
            <a:extLst>
              <a:ext uri="{FF2B5EF4-FFF2-40B4-BE49-F238E27FC236}">
                <a16:creationId xmlns:a16="http://schemas.microsoft.com/office/drawing/2014/main" id="{FDC25F51-F732-4DED-B41F-218C4B09A992}"/>
              </a:ext>
            </a:extLst>
          </p:cNvPr>
          <p:cNvSpPr>
            <a:spLocks noGrp="1" noChangeAspect="1"/>
          </p:cNvSpPr>
          <p:nvPr>
            <p:ph type="pic" sz="quarter" idx="28"/>
          </p:nvPr>
        </p:nvSpPr>
        <p:spPr>
          <a:xfrm>
            <a:off x="4463764" y="2868976"/>
            <a:ext cx="2011680" cy="2011680"/>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33" name="Text Placeholder 33">
            <a:extLst>
              <a:ext uri="{FF2B5EF4-FFF2-40B4-BE49-F238E27FC236}">
                <a16:creationId xmlns:a16="http://schemas.microsoft.com/office/drawing/2014/main" id="{D1B52A4B-0972-4F91-92C6-8090BEF5CCCB}"/>
              </a:ext>
            </a:extLst>
          </p:cNvPr>
          <p:cNvSpPr>
            <a:spLocks noGrp="1"/>
          </p:cNvSpPr>
          <p:nvPr>
            <p:ph type="body" sz="quarter" idx="29" hasCustomPrompt="1"/>
          </p:nvPr>
        </p:nvSpPr>
        <p:spPr>
          <a:xfrm>
            <a:off x="4285456" y="5021187"/>
            <a:ext cx="2368296" cy="31244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4" name="Text Placeholder 33">
            <a:extLst>
              <a:ext uri="{FF2B5EF4-FFF2-40B4-BE49-F238E27FC236}">
                <a16:creationId xmlns:a16="http://schemas.microsoft.com/office/drawing/2014/main" id="{D6D713D8-07E2-4DC7-808A-1A9CD0EBCC6B}"/>
              </a:ext>
            </a:extLst>
          </p:cNvPr>
          <p:cNvSpPr>
            <a:spLocks noGrp="1"/>
          </p:cNvSpPr>
          <p:nvPr>
            <p:ph type="body" sz="quarter" idx="30" hasCustomPrompt="1"/>
          </p:nvPr>
        </p:nvSpPr>
        <p:spPr>
          <a:xfrm>
            <a:off x="4285456" y="5349986"/>
            <a:ext cx="2368296" cy="278431"/>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35" name="Picture Placeholder 4">
            <a:extLst>
              <a:ext uri="{FF2B5EF4-FFF2-40B4-BE49-F238E27FC236}">
                <a16:creationId xmlns:a16="http://schemas.microsoft.com/office/drawing/2014/main" id="{D54CB0FE-E711-41BE-AE1E-539BC7B7761E}"/>
              </a:ext>
            </a:extLst>
          </p:cNvPr>
          <p:cNvSpPr>
            <a:spLocks noGrp="1" noChangeAspect="1"/>
          </p:cNvSpPr>
          <p:nvPr>
            <p:ph type="pic" sz="quarter" idx="31"/>
          </p:nvPr>
        </p:nvSpPr>
        <p:spPr>
          <a:xfrm>
            <a:off x="9593466" y="2868976"/>
            <a:ext cx="2011680" cy="2011680"/>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36" name="Text Placeholder 33">
            <a:extLst>
              <a:ext uri="{FF2B5EF4-FFF2-40B4-BE49-F238E27FC236}">
                <a16:creationId xmlns:a16="http://schemas.microsoft.com/office/drawing/2014/main" id="{C9D94F0F-A124-427C-8B51-4EA7A2DA41ED}"/>
              </a:ext>
            </a:extLst>
          </p:cNvPr>
          <p:cNvSpPr>
            <a:spLocks noGrp="1"/>
          </p:cNvSpPr>
          <p:nvPr>
            <p:ph type="body" sz="quarter" idx="32" hasCustomPrompt="1"/>
          </p:nvPr>
        </p:nvSpPr>
        <p:spPr>
          <a:xfrm>
            <a:off x="9415158" y="5018407"/>
            <a:ext cx="2368296" cy="31244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9" name="Text Placeholder 33">
            <a:extLst>
              <a:ext uri="{FF2B5EF4-FFF2-40B4-BE49-F238E27FC236}">
                <a16:creationId xmlns:a16="http://schemas.microsoft.com/office/drawing/2014/main" id="{D51FC9E3-DCC2-4D0A-80C8-4CB3924EC6CD}"/>
              </a:ext>
            </a:extLst>
          </p:cNvPr>
          <p:cNvSpPr>
            <a:spLocks noGrp="1"/>
          </p:cNvSpPr>
          <p:nvPr>
            <p:ph type="body" sz="quarter" idx="33" hasCustomPrompt="1"/>
          </p:nvPr>
        </p:nvSpPr>
        <p:spPr>
          <a:xfrm>
            <a:off x="9415158" y="5347206"/>
            <a:ext cx="2368296" cy="278431"/>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2" name="Slide Number Placeholder 7">
            <a:extLst>
              <a:ext uri="{FF2B5EF4-FFF2-40B4-BE49-F238E27FC236}">
                <a16:creationId xmlns:a16="http://schemas.microsoft.com/office/drawing/2014/main" id="{9551C7D5-93CF-BA74-CCF0-4136B0743763}"/>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3" name="Footer Placeholder 6">
            <a:extLst>
              <a:ext uri="{FF2B5EF4-FFF2-40B4-BE49-F238E27FC236}">
                <a16:creationId xmlns:a16="http://schemas.microsoft.com/office/drawing/2014/main" id="{5C84E735-4FBC-11F2-537D-944E6BCA9E45}"/>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4" name="Date Placeholder 4">
            <a:extLst>
              <a:ext uri="{FF2B5EF4-FFF2-40B4-BE49-F238E27FC236}">
                <a16:creationId xmlns:a16="http://schemas.microsoft.com/office/drawing/2014/main" id="{C254BE3A-04D0-D60F-3E47-CF743F973705}"/>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4187615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362" userDrawn="1">
          <p15:clr>
            <a:srgbClr val="FBAE40"/>
          </p15:clr>
        </p15:guide>
        <p15:guide id="2" pos="5676"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peaker_4">
    <p:bg>
      <p:bgPr>
        <a:solidFill>
          <a:schemeClr val="bg2"/>
        </a:solidFill>
        <a:effectLst/>
      </p:bgPr>
    </p:bg>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D59539A-0265-4CF1-A242-1D32DF1299D9}"/>
              </a:ext>
            </a:extLst>
          </p:cNvPr>
          <p:cNvSpPr>
            <a:spLocks noGrp="1"/>
          </p:cNvSpPr>
          <p:nvPr>
            <p:ph type="title" hasCustomPrompt="1"/>
          </p:nvPr>
        </p:nvSpPr>
        <p:spPr>
          <a:xfrm>
            <a:off x="761998" y="1600200"/>
            <a:ext cx="347472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3200" b="1" i="0" kern="1200" baseline="0" dirty="0">
                <a:solidFill>
                  <a:schemeClr val="tx1"/>
                </a:solidFill>
                <a:latin typeface="Oracle Sans Tab" panose="020B0503020204020204" pitchFamily="34" charset="0"/>
                <a:ea typeface="+mj-ea"/>
                <a:cs typeface="+mj-cs"/>
              </a:defRPr>
            </a:lvl1pPr>
          </a:lstStyle>
          <a:p>
            <a:pPr marL="0" lvl="0">
              <a:lnSpc>
                <a:spcPct val="100000"/>
              </a:lnSpc>
            </a:pPr>
            <a:r>
              <a:rPr lang="en-US" dirty="0"/>
              <a:t>Speakers</a:t>
            </a:r>
          </a:p>
        </p:txBody>
      </p:sp>
      <p:sp>
        <p:nvSpPr>
          <p:cNvPr id="19" name="Picture Placeholder 4">
            <a:extLst>
              <a:ext uri="{FF2B5EF4-FFF2-40B4-BE49-F238E27FC236}">
                <a16:creationId xmlns:a16="http://schemas.microsoft.com/office/drawing/2014/main" id="{DEEA7EE7-413E-4F05-94D2-2DA6180164CA}"/>
              </a:ext>
            </a:extLst>
          </p:cNvPr>
          <p:cNvSpPr>
            <a:spLocks noGrp="1" noChangeAspect="1"/>
          </p:cNvSpPr>
          <p:nvPr>
            <p:ph type="pic" sz="quarter" idx="10"/>
          </p:nvPr>
        </p:nvSpPr>
        <p:spPr>
          <a:xfrm>
            <a:off x="6285744" y="594391"/>
            <a:ext cx="1553265" cy="1554480"/>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102256" y="2288684"/>
            <a:ext cx="1920240" cy="29806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102256" y="2636490"/>
            <a:ext cx="1920240" cy="248992"/>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50" name="Picture Placeholder 4">
            <a:extLst>
              <a:ext uri="{FF2B5EF4-FFF2-40B4-BE49-F238E27FC236}">
                <a16:creationId xmlns:a16="http://schemas.microsoft.com/office/drawing/2014/main" id="{13E21815-6A02-4A6A-80C9-0617BE9066A4}"/>
              </a:ext>
            </a:extLst>
          </p:cNvPr>
          <p:cNvSpPr>
            <a:spLocks noGrp="1" noChangeAspect="1"/>
          </p:cNvSpPr>
          <p:nvPr>
            <p:ph type="pic" sz="quarter" idx="16"/>
          </p:nvPr>
        </p:nvSpPr>
        <p:spPr>
          <a:xfrm>
            <a:off x="9096824" y="594391"/>
            <a:ext cx="1553265" cy="1554480"/>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22" name="Text Placeholder 33">
            <a:extLst>
              <a:ext uri="{FF2B5EF4-FFF2-40B4-BE49-F238E27FC236}">
                <a16:creationId xmlns:a16="http://schemas.microsoft.com/office/drawing/2014/main" id="{B1E285A0-A2E7-DE49-A7D9-B15F13096B4D}"/>
              </a:ext>
            </a:extLst>
          </p:cNvPr>
          <p:cNvSpPr>
            <a:spLocks noGrp="1"/>
          </p:cNvSpPr>
          <p:nvPr>
            <p:ph type="body" sz="quarter" idx="23" hasCustomPrompt="1"/>
          </p:nvPr>
        </p:nvSpPr>
        <p:spPr>
          <a:xfrm>
            <a:off x="8913336" y="2288684"/>
            <a:ext cx="1920240" cy="29806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23" name="Text Placeholder 33">
            <a:extLst>
              <a:ext uri="{FF2B5EF4-FFF2-40B4-BE49-F238E27FC236}">
                <a16:creationId xmlns:a16="http://schemas.microsoft.com/office/drawing/2014/main" id="{824EDADA-2643-C24E-A532-5AF7FDEFBB0A}"/>
              </a:ext>
            </a:extLst>
          </p:cNvPr>
          <p:cNvSpPr>
            <a:spLocks noGrp="1"/>
          </p:cNvSpPr>
          <p:nvPr>
            <p:ph type="body" sz="quarter" idx="24" hasCustomPrompt="1"/>
          </p:nvPr>
        </p:nvSpPr>
        <p:spPr>
          <a:xfrm>
            <a:off x="8913336" y="2636490"/>
            <a:ext cx="1920240" cy="248992"/>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30" name="Picture Placeholder 4">
            <a:extLst>
              <a:ext uri="{FF2B5EF4-FFF2-40B4-BE49-F238E27FC236}">
                <a16:creationId xmlns:a16="http://schemas.microsoft.com/office/drawing/2014/main" id="{EFC6E2D0-3B2A-2942-B1BA-2FB20BD0EEC6}"/>
              </a:ext>
            </a:extLst>
          </p:cNvPr>
          <p:cNvSpPr>
            <a:spLocks noGrp="1" noChangeAspect="1"/>
          </p:cNvSpPr>
          <p:nvPr>
            <p:ph type="pic" sz="quarter" idx="27"/>
          </p:nvPr>
        </p:nvSpPr>
        <p:spPr>
          <a:xfrm>
            <a:off x="6285744" y="3429000"/>
            <a:ext cx="1553265" cy="1554480"/>
          </a:xfrm>
          <a:prstGeom prst="ellipse">
            <a:avLst/>
          </a:prstGeom>
        </p:spPr>
        <p:txBody>
          <a:bodyPr/>
          <a:lstStyle>
            <a:lvl1pPr algn="ctr">
              <a:defRPr>
                <a:solidFill>
                  <a:schemeClr val="tx1"/>
                </a:solidFill>
              </a:defRPr>
            </a:lvl1pPr>
          </a:lstStyle>
          <a:p>
            <a:r>
              <a:rPr lang="en-GB"/>
              <a:t>Click icon to add picture</a:t>
            </a:r>
            <a:endParaRPr lang="en-US" dirty="0"/>
          </a:p>
        </p:txBody>
      </p:sp>
      <p:sp>
        <p:nvSpPr>
          <p:cNvPr id="28" name="Text Placeholder 33">
            <a:extLst>
              <a:ext uri="{FF2B5EF4-FFF2-40B4-BE49-F238E27FC236}">
                <a16:creationId xmlns:a16="http://schemas.microsoft.com/office/drawing/2014/main" id="{C58C0826-10EF-F849-A3C1-413E3484114A}"/>
              </a:ext>
            </a:extLst>
          </p:cNvPr>
          <p:cNvSpPr>
            <a:spLocks noGrp="1"/>
          </p:cNvSpPr>
          <p:nvPr>
            <p:ph type="body" sz="quarter" idx="25" hasCustomPrompt="1"/>
          </p:nvPr>
        </p:nvSpPr>
        <p:spPr>
          <a:xfrm>
            <a:off x="6102256" y="5146172"/>
            <a:ext cx="1920240" cy="29806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29" name="Text Placeholder 33">
            <a:extLst>
              <a:ext uri="{FF2B5EF4-FFF2-40B4-BE49-F238E27FC236}">
                <a16:creationId xmlns:a16="http://schemas.microsoft.com/office/drawing/2014/main" id="{31FE92C1-9507-1C45-8CA1-FA2A0EA3FCED}"/>
              </a:ext>
            </a:extLst>
          </p:cNvPr>
          <p:cNvSpPr>
            <a:spLocks noGrp="1"/>
          </p:cNvSpPr>
          <p:nvPr>
            <p:ph type="body" sz="quarter" idx="26" hasCustomPrompt="1"/>
          </p:nvPr>
        </p:nvSpPr>
        <p:spPr>
          <a:xfrm>
            <a:off x="6102256" y="5493978"/>
            <a:ext cx="1920240" cy="248992"/>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31" name="Picture Placeholder 4">
            <a:extLst>
              <a:ext uri="{FF2B5EF4-FFF2-40B4-BE49-F238E27FC236}">
                <a16:creationId xmlns:a16="http://schemas.microsoft.com/office/drawing/2014/main" id="{ED40B0E3-F4BB-EC49-8D7A-713B54016EEA}"/>
              </a:ext>
            </a:extLst>
          </p:cNvPr>
          <p:cNvSpPr>
            <a:spLocks noGrp="1" noChangeAspect="1"/>
          </p:cNvSpPr>
          <p:nvPr>
            <p:ph type="pic" sz="quarter" idx="28"/>
          </p:nvPr>
        </p:nvSpPr>
        <p:spPr>
          <a:xfrm>
            <a:off x="9096824" y="3429000"/>
            <a:ext cx="1553265" cy="1554480"/>
          </a:xfrm>
          <a:prstGeom prst="ellipse">
            <a:avLst/>
          </a:prstGeom>
        </p:spPr>
        <p:txBody>
          <a:bodyPr/>
          <a:lstStyle>
            <a:lvl1pPr algn="ctr">
              <a:defRPr>
                <a:solidFill>
                  <a:schemeClr val="tx1"/>
                </a:solidFill>
              </a:defRPr>
            </a:lvl1pPr>
          </a:lstStyle>
          <a:p>
            <a:r>
              <a:rPr lang="en-GB"/>
              <a:t>Click icon to add picture</a:t>
            </a:r>
            <a:endParaRPr lang="en-US"/>
          </a:p>
        </p:txBody>
      </p:sp>
      <p:sp>
        <p:nvSpPr>
          <p:cNvPr id="32" name="Text Placeholder 33">
            <a:extLst>
              <a:ext uri="{FF2B5EF4-FFF2-40B4-BE49-F238E27FC236}">
                <a16:creationId xmlns:a16="http://schemas.microsoft.com/office/drawing/2014/main" id="{75EA1EAA-9631-6446-9C35-80FDF680DE0B}"/>
              </a:ext>
            </a:extLst>
          </p:cNvPr>
          <p:cNvSpPr>
            <a:spLocks noGrp="1"/>
          </p:cNvSpPr>
          <p:nvPr>
            <p:ph type="body" sz="quarter" idx="29" hasCustomPrompt="1"/>
          </p:nvPr>
        </p:nvSpPr>
        <p:spPr>
          <a:xfrm>
            <a:off x="8913336" y="5146172"/>
            <a:ext cx="1920240" cy="29806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3" name="Text Placeholder 33">
            <a:extLst>
              <a:ext uri="{FF2B5EF4-FFF2-40B4-BE49-F238E27FC236}">
                <a16:creationId xmlns:a16="http://schemas.microsoft.com/office/drawing/2014/main" id="{D9FA6B46-487D-254B-8AB6-DCB6C449BF8B}"/>
              </a:ext>
            </a:extLst>
          </p:cNvPr>
          <p:cNvSpPr>
            <a:spLocks noGrp="1"/>
          </p:cNvSpPr>
          <p:nvPr>
            <p:ph type="body" sz="quarter" idx="30" hasCustomPrompt="1"/>
          </p:nvPr>
        </p:nvSpPr>
        <p:spPr>
          <a:xfrm>
            <a:off x="8913336" y="5493978"/>
            <a:ext cx="1920240" cy="248992"/>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2" name="Slide Number Placeholder 7">
            <a:extLst>
              <a:ext uri="{FF2B5EF4-FFF2-40B4-BE49-F238E27FC236}">
                <a16:creationId xmlns:a16="http://schemas.microsoft.com/office/drawing/2014/main" id="{6B2BB980-4E85-2D86-1EAC-45585EEE7C2C}"/>
              </a:ext>
            </a:extLst>
          </p:cNvPr>
          <p:cNvSpPr>
            <a:spLocks noGrp="1"/>
          </p:cNvSpPr>
          <p:nvPr>
            <p:ph type="sldNum" sz="quarter" idx="17"/>
          </p:nvPr>
        </p:nvSpPr>
        <p:spPr>
          <a:xfrm>
            <a:off x="762000" y="6423660"/>
            <a:ext cx="365760" cy="365760"/>
          </a:xfrm>
        </p:spPr>
        <p:txBody>
          <a:bodyPr/>
          <a:lstStyle>
            <a:lvl1pPr>
              <a:defRPr sz="800">
                <a:solidFill>
                  <a:srgbClr val="AEA8A2"/>
                </a:solidFill>
              </a:defRPr>
            </a:lvl1pPr>
          </a:lstStyle>
          <a:p>
            <a:fld id="{345D60D9-5372-5F40-9443-0F9AE5BDC3C8}" type="slidenum">
              <a:rPr lang="en-US" smtClean="0"/>
              <a:pPr/>
              <a:t>‹#›</a:t>
            </a:fld>
            <a:endParaRPr lang="en-US" dirty="0"/>
          </a:p>
        </p:txBody>
      </p:sp>
      <p:sp>
        <p:nvSpPr>
          <p:cNvPr id="3" name="Footer Placeholder 6">
            <a:extLst>
              <a:ext uri="{FF2B5EF4-FFF2-40B4-BE49-F238E27FC236}">
                <a16:creationId xmlns:a16="http://schemas.microsoft.com/office/drawing/2014/main" id="{B0DB2D8A-6704-C1D6-5725-30487909476A}"/>
              </a:ext>
            </a:extLst>
          </p:cNvPr>
          <p:cNvSpPr>
            <a:spLocks noGrp="1"/>
          </p:cNvSpPr>
          <p:nvPr>
            <p:ph type="ftr" sz="quarter" idx="31"/>
          </p:nvPr>
        </p:nvSpPr>
        <p:spPr>
          <a:xfrm>
            <a:off x="1127759" y="6423978"/>
            <a:ext cx="5745379" cy="365125"/>
          </a:xfrm>
        </p:spPr>
        <p:txBody>
          <a:bodyPr/>
          <a:lstStyle>
            <a:lvl1pPr>
              <a:defRPr sz="800">
                <a:solidFill>
                  <a:srgbClr val="AEA8A2"/>
                </a:solidFill>
                <a:latin typeface="+mn-lt"/>
              </a:defRPr>
            </a:lvl1pPr>
          </a:lstStyle>
          <a:p>
            <a:r>
              <a:rPr lang="en-US"/>
              <a:t>Copyright © 2026, Oracle and/or its affiliates</a:t>
            </a:r>
            <a:endParaRPr lang="en-US" dirty="0"/>
          </a:p>
        </p:txBody>
      </p:sp>
      <p:sp>
        <p:nvSpPr>
          <p:cNvPr id="4" name="Date Placeholder 4">
            <a:extLst>
              <a:ext uri="{FF2B5EF4-FFF2-40B4-BE49-F238E27FC236}">
                <a16:creationId xmlns:a16="http://schemas.microsoft.com/office/drawing/2014/main" id="{F6440522-CAB7-F461-F5BF-51C3530983D3}"/>
              </a:ext>
            </a:extLst>
          </p:cNvPr>
          <p:cNvSpPr>
            <a:spLocks noGrp="1"/>
          </p:cNvSpPr>
          <p:nvPr>
            <p:ph type="dt" sz="half" idx="15"/>
          </p:nvPr>
        </p:nvSpPr>
        <p:spPr>
          <a:xfrm>
            <a:off x="6873138" y="6425604"/>
            <a:ext cx="2743200" cy="363500"/>
          </a:xfrm>
        </p:spPr>
        <p:txBody>
          <a:bodyPr/>
          <a:lstStyle>
            <a:lvl1pPr>
              <a:defRPr sz="800">
                <a:solidFill>
                  <a:srgbClr val="AEA8A2"/>
                </a:solidFill>
              </a:defRPr>
            </a:lvl1pPr>
          </a:lstStyle>
          <a:p>
            <a:r>
              <a:rPr lang="en-IN"/>
              <a:t>[Date]</a:t>
            </a:r>
            <a:endParaRPr lang="en-US" dirty="0"/>
          </a:p>
        </p:txBody>
      </p:sp>
    </p:spTree>
    <p:extLst>
      <p:ext uri="{BB962C8B-B14F-4D97-AF65-F5344CB8AC3E}">
        <p14:creationId xmlns:p14="http://schemas.microsoft.com/office/powerpoint/2010/main" val="1291951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peaker_6">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5C068A-F72E-87F3-36CA-42BEFF618047}"/>
              </a:ext>
            </a:extLst>
          </p:cNvPr>
          <p:cNvSpPr>
            <a:spLocks noGrp="1"/>
          </p:cNvSpPr>
          <p:nvPr>
            <p:ph type="title"/>
          </p:nvPr>
        </p:nvSpPr>
        <p:spPr/>
        <p:txBody>
          <a:bodyPr/>
          <a:lstStyle/>
          <a:p>
            <a:r>
              <a:rPr lang="en-GB"/>
              <a:t>Click to edit Master title style</a:t>
            </a:r>
            <a:endParaRPr lang="en-US" dirty="0"/>
          </a:p>
        </p:txBody>
      </p:sp>
      <p:sp>
        <p:nvSpPr>
          <p:cNvPr id="19" name="Picture 1">
            <a:extLst>
              <a:ext uri="{FF2B5EF4-FFF2-40B4-BE49-F238E27FC236}">
                <a16:creationId xmlns:a16="http://schemas.microsoft.com/office/drawing/2014/main" id="{DEEA7EE7-413E-4F05-94D2-2DA6180164CA}"/>
              </a:ext>
            </a:extLst>
          </p:cNvPr>
          <p:cNvSpPr>
            <a:spLocks noGrp="1" noChangeAspect="1"/>
          </p:cNvSpPr>
          <p:nvPr>
            <p:ph type="pic" sz="quarter" idx="10"/>
          </p:nvPr>
        </p:nvSpPr>
        <p:spPr>
          <a:xfrm>
            <a:off x="768257" y="1259633"/>
            <a:ext cx="1370529" cy="137160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37" name="Name 1">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2438576" y="1667912"/>
            <a:ext cx="1920240" cy="298064"/>
          </a:xfrm>
        </p:spPr>
        <p:txBody>
          <a:bodyPr vert="horz" lIns="0" tIns="0" rIns="0" bIns="0" rtlCol="0" anchor="t" anchorCtr="0">
            <a:noAutofit/>
          </a:bodyPr>
          <a:lstStyle>
            <a:lvl1pPr algn="l">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Itle 1">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2438576" y="1983046"/>
            <a:ext cx="1920240" cy="248992"/>
          </a:xfrm>
        </p:spPr>
        <p:txBody>
          <a:bodyPr vert="horz" lIns="0" tIns="0" rIns="0" bIns="0" rtlCol="0" anchor="t" anchorCtr="0">
            <a:noAutofit/>
          </a:bodyPr>
          <a:lstStyle>
            <a:lvl1pPr algn="l">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88" name="Picture 2">
            <a:extLst>
              <a:ext uri="{FF2B5EF4-FFF2-40B4-BE49-F238E27FC236}">
                <a16:creationId xmlns:a16="http://schemas.microsoft.com/office/drawing/2014/main" id="{E87225CC-8F09-5A46-B785-5C244024F8BB}"/>
              </a:ext>
            </a:extLst>
          </p:cNvPr>
          <p:cNvSpPr>
            <a:spLocks noGrp="1" noChangeAspect="1"/>
          </p:cNvSpPr>
          <p:nvPr>
            <p:ph type="pic" sz="quarter" idx="38"/>
          </p:nvPr>
        </p:nvSpPr>
        <p:spPr>
          <a:xfrm>
            <a:off x="768257" y="2959714"/>
            <a:ext cx="1370529" cy="137160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89" name="Name 2">
            <a:extLst>
              <a:ext uri="{FF2B5EF4-FFF2-40B4-BE49-F238E27FC236}">
                <a16:creationId xmlns:a16="http://schemas.microsoft.com/office/drawing/2014/main" id="{213DB2F1-1A57-00A0-D060-4C9E8EA12AC0}"/>
              </a:ext>
            </a:extLst>
          </p:cNvPr>
          <p:cNvSpPr>
            <a:spLocks noGrp="1"/>
          </p:cNvSpPr>
          <p:nvPr>
            <p:ph type="body" sz="quarter" idx="39" hasCustomPrompt="1"/>
          </p:nvPr>
        </p:nvSpPr>
        <p:spPr>
          <a:xfrm>
            <a:off x="2438576" y="3371397"/>
            <a:ext cx="1920240" cy="298064"/>
          </a:xfrm>
        </p:spPr>
        <p:txBody>
          <a:bodyPr vert="horz" lIns="0" tIns="0" rIns="0" bIns="0" rtlCol="0" anchor="t" anchorCtr="0">
            <a:noAutofit/>
          </a:bodyPr>
          <a:lstStyle>
            <a:lvl1pPr algn="l">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90" name="Title 2">
            <a:extLst>
              <a:ext uri="{FF2B5EF4-FFF2-40B4-BE49-F238E27FC236}">
                <a16:creationId xmlns:a16="http://schemas.microsoft.com/office/drawing/2014/main" id="{6D7EA926-2CBE-46FC-736F-448E6E0788B4}"/>
              </a:ext>
            </a:extLst>
          </p:cNvPr>
          <p:cNvSpPr>
            <a:spLocks noGrp="1"/>
          </p:cNvSpPr>
          <p:nvPr>
            <p:ph type="body" sz="quarter" idx="40" hasCustomPrompt="1"/>
          </p:nvPr>
        </p:nvSpPr>
        <p:spPr>
          <a:xfrm>
            <a:off x="2438576" y="3675928"/>
            <a:ext cx="1920240" cy="248992"/>
          </a:xfrm>
        </p:spPr>
        <p:txBody>
          <a:bodyPr vert="horz" lIns="0" tIns="0" rIns="0" bIns="0" rtlCol="0" anchor="t" anchorCtr="0">
            <a:noAutofit/>
          </a:bodyPr>
          <a:lstStyle>
            <a:lvl1pPr algn="l">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82" name="Picture 3">
            <a:extLst>
              <a:ext uri="{FF2B5EF4-FFF2-40B4-BE49-F238E27FC236}">
                <a16:creationId xmlns:a16="http://schemas.microsoft.com/office/drawing/2014/main" id="{B9743AA0-6CB0-2E48-9ADB-1CC690E743B4}"/>
              </a:ext>
            </a:extLst>
          </p:cNvPr>
          <p:cNvSpPr>
            <a:spLocks noGrp="1" noChangeAspect="1"/>
          </p:cNvSpPr>
          <p:nvPr>
            <p:ph type="pic" sz="quarter" idx="32"/>
          </p:nvPr>
        </p:nvSpPr>
        <p:spPr>
          <a:xfrm>
            <a:off x="768257" y="4658530"/>
            <a:ext cx="1370529" cy="137160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83" name="Name 3">
            <a:extLst>
              <a:ext uri="{FF2B5EF4-FFF2-40B4-BE49-F238E27FC236}">
                <a16:creationId xmlns:a16="http://schemas.microsoft.com/office/drawing/2014/main" id="{7FE364B2-4B5D-0750-F686-7376A0054F8F}"/>
              </a:ext>
            </a:extLst>
          </p:cNvPr>
          <p:cNvSpPr>
            <a:spLocks noGrp="1"/>
          </p:cNvSpPr>
          <p:nvPr>
            <p:ph type="body" sz="quarter" idx="33" hasCustomPrompt="1"/>
          </p:nvPr>
        </p:nvSpPr>
        <p:spPr>
          <a:xfrm>
            <a:off x="2438576" y="5083641"/>
            <a:ext cx="1920240" cy="298064"/>
          </a:xfrm>
        </p:spPr>
        <p:txBody>
          <a:bodyPr vert="horz" lIns="0" tIns="0" rIns="0" bIns="0" rtlCol="0" anchor="t" anchorCtr="0">
            <a:noAutofit/>
          </a:bodyPr>
          <a:lstStyle>
            <a:lvl1pPr algn="l">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84" name="Name 3">
            <a:extLst>
              <a:ext uri="{FF2B5EF4-FFF2-40B4-BE49-F238E27FC236}">
                <a16:creationId xmlns:a16="http://schemas.microsoft.com/office/drawing/2014/main" id="{111F11BD-FB90-28F4-5BED-A457E1D33F32}"/>
              </a:ext>
            </a:extLst>
          </p:cNvPr>
          <p:cNvSpPr>
            <a:spLocks noGrp="1"/>
          </p:cNvSpPr>
          <p:nvPr>
            <p:ph type="body" sz="quarter" idx="34" hasCustomPrompt="1"/>
          </p:nvPr>
        </p:nvSpPr>
        <p:spPr>
          <a:xfrm>
            <a:off x="2438576" y="5388172"/>
            <a:ext cx="1920240" cy="246888"/>
          </a:xfrm>
        </p:spPr>
        <p:txBody>
          <a:bodyPr vert="horz" lIns="0" tIns="0" rIns="0" bIns="0" rtlCol="0" anchor="t" anchorCtr="0">
            <a:noAutofit/>
          </a:bodyPr>
          <a:lstStyle>
            <a:lvl1pPr algn="l">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91" name="Picture 4">
            <a:extLst>
              <a:ext uri="{FF2B5EF4-FFF2-40B4-BE49-F238E27FC236}">
                <a16:creationId xmlns:a16="http://schemas.microsoft.com/office/drawing/2014/main" id="{288C7677-74A4-87D5-B77D-03AC70679BAC}"/>
              </a:ext>
            </a:extLst>
          </p:cNvPr>
          <p:cNvSpPr>
            <a:spLocks noGrp="1" noChangeAspect="1"/>
          </p:cNvSpPr>
          <p:nvPr>
            <p:ph type="pic" sz="quarter" idx="41"/>
          </p:nvPr>
        </p:nvSpPr>
        <p:spPr>
          <a:xfrm>
            <a:off x="6379003" y="1259633"/>
            <a:ext cx="1370529" cy="137160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92" name="Name 4">
            <a:extLst>
              <a:ext uri="{FF2B5EF4-FFF2-40B4-BE49-F238E27FC236}">
                <a16:creationId xmlns:a16="http://schemas.microsoft.com/office/drawing/2014/main" id="{AF588FE9-35BC-F09C-55DF-26752ACAD486}"/>
              </a:ext>
            </a:extLst>
          </p:cNvPr>
          <p:cNvSpPr>
            <a:spLocks noGrp="1"/>
          </p:cNvSpPr>
          <p:nvPr>
            <p:ph type="body" sz="quarter" idx="42" hasCustomPrompt="1"/>
          </p:nvPr>
        </p:nvSpPr>
        <p:spPr>
          <a:xfrm>
            <a:off x="8037558" y="1667912"/>
            <a:ext cx="1920240" cy="298064"/>
          </a:xfrm>
        </p:spPr>
        <p:txBody>
          <a:bodyPr vert="horz" lIns="0" tIns="0" rIns="0" bIns="0" rtlCol="0" anchor="t" anchorCtr="0">
            <a:noAutofit/>
          </a:bodyPr>
          <a:lstStyle>
            <a:lvl1pPr algn="l">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93" name="Title 4">
            <a:extLst>
              <a:ext uri="{FF2B5EF4-FFF2-40B4-BE49-F238E27FC236}">
                <a16:creationId xmlns:a16="http://schemas.microsoft.com/office/drawing/2014/main" id="{BC8C5213-FFE9-AE65-FDE6-CBF115337B71}"/>
              </a:ext>
            </a:extLst>
          </p:cNvPr>
          <p:cNvSpPr>
            <a:spLocks noGrp="1"/>
          </p:cNvSpPr>
          <p:nvPr>
            <p:ph type="body" sz="quarter" idx="43" hasCustomPrompt="1"/>
          </p:nvPr>
        </p:nvSpPr>
        <p:spPr>
          <a:xfrm>
            <a:off x="8037558" y="1983046"/>
            <a:ext cx="1920240" cy="248992"/>
          </a:xfrm>
        </p:spPr>
        <p:txBody>
          <a:bodyPr vert="horz" lIns="0" tIns="0" rIns="0" bIns="0" rtlCol="0" anchor="t" anchorCtr="0">
            <a:noAutofit/>
          </a:bodyPr>
          <a:lstStyle>
            <a:lvl1pPr algn="l">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85" name="Picture 5">
            <a:extLst>
              <a:ext uri="{FF2B5EF4-FFF2-40B4-BE49-F238E27FC236}">
                <a16:creationId xmlns:a16="http://schemas.microsoft.com/office/drawing/2014/main" id="{25483374-F780-293B-7C18-D75F9FA05893}"/>
              </a:ext>
            </a:extLst>
          </p:cNvPr>
          <p:cNvSpPr>
            <a:spLocks noGrp="1" noChangeAspect="1"/>
          </p:cNvSpPr>
          <p:nvPr>
            <p:ph type="pic" sz="quarter" idx="35"/>
          </p:nvPr>
        </p:nvSpPr>
        <p:spPr>
          <a:xfrm>
            <a:off x="6379003" y="2959714"/>
            <a:ext cx="1370529" cy="137160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86" name="Name 5">
            <a:extLst>
              <a:ext uri="{FF2B5EF4-FFF2-40B4-BE49-F238E27FC236}">
                <a16:creationId xmlns:a16="http://schemas.microsoft.com/office/drawing/2014/main" id="{BF047364-28B8-1F30-EEEB-7B6E2368A6AB}"/>
              </a:ext>
            </a:extLst>
          </p:cNvPr>
          <p:cNvSpPr>
            <a:spLocks noGrp="1"/>
          </p:cNvSpPr>
          <p:nvPr>
            <p:ph type="body" sz="quarter" idx="36" hasCustomPrompt="1"/>
          </p:nvPr>
        </p:nvSpPr>
        <p:spPr>
          <a:xfrm>
            <a:off x="8037558" y="3355413"/>
            <a:ext cx="1920240" cy="298064"/>
          </a:xfrm>
        </p:spPr>
        <p:txBody>
          <a:bodyPr vert="horz" lIns="0" tIns="0" rIns="0" bIns="0" rtlCol="0" anchor="t" anchorCtr="0">
            <a:noAutofit/>
          </a:bodyPr>
          <a:lstStyle>
            <a:lvl1pPr algn="l">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87" name="Title 5">
            <a:extLst>
              <a:ext uri="{FF2B5EF4-FFF2-40B4-BE49-F238E27FC236}">
                <a16:creationId xmlns:a16="http://schemas.microsoft.com/office/drawing/2014/main" id="{09D55A0B-3944-9795-0EC9-244A2E8C0062}"/>
              </a:ext>
            </a:extLst>
          </p:cNvPr>
          <p:cNvSpPr>
            <a:spLocks noGrp="1"/>
          </p:cNvSpPr>
          <p:nvPr>
            <p:ph type="body" sz="quarter" idx="37" hasCustomPrompt="1"/>
          </p:nvPr>
        </p:nvSpPr>
        <p:spPr>
          <a:xfrm>
            <a:off x="8037558" y="3659944"/>
            <a:ext cx="1920240" cy="248992"/>
          </a:xfrm>
        </p:spPr>
        <p:txBody>
          <a:bodyPr vert="horz" lIns="0" tIns="0" rIns="0" bIns="0" rtlCol="0" anchor="t" anchorCtr="0">
            <a:noAutofit/>
          </a:bodyPr>
          <a:lstStyle>
            <a:lvl1pPr algn="l">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94" name="Picture 6">
            <a:extLst>
              <a:ext uri="{FF2B5EF4-FFF2-40B4-BE49-F238E27FC236}">
                <a16:creationId xmlns:a16="http://schemas.microsoft.com/office/drawing/2014/main" id="{C5596C01-BDD3-872C-1E20-6F26FD847F92}"/>
              </a:ext>
            </a:extLst>
          </p:cNvPr>
          <p:cNvSpPr>
            <a:spLocks noGrp="1" noChangeAspect="1"/>
          </p:cNvSpPr>
          <p:nvPr>
            <p:ph type="pic" sz="quarter" idx="44"/>
          </p:nvPr>
        </p:nvSpPr>
        <p:spPr>
          <a:xfrm>
            <a:off x="6379003" y="4658530"/>
            <a:ext cx="1370529" cy="137160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95" name="Name 6">
            <a:extLst>
              <a:ext uri="{FF2B5EF4-FFF2-40B4-BE49-F238E27FC236}">
                <a16:creationId xmlns:a16="http://schemas.microsoft.com/office/drawing/2014/main" id="{908A6C8C-55F0-CAFA-799F-1586491CE534}"/>
              </a:ext>
            </a:extLst>
          </p:cNvPr>
          <p:cNvSpPr>
            <a:spLocks noGrp="1"/>
          </p:cNvSpPr>
          <p:nvPr>
            <p:ph type="body" sz="quarter" idx="45" hasCustomPrompt="1"/>
          </p:nvPr>
        </p:nvSpPr>
        <p:spPr>
          <a:xfrm>
            <a:off x="8037558" y="5078984"/>
            <a:ext cx="1920240" cy="298064"/>
          </a:xfrm>
        </p:spPr>
        <p:txBody>
          <a:bodyPr vert="horz" lIns="0" tIns="0" rIns="0" bIns="0" rtlCol="0" anchor="t" anchorCtr="0">
            <a:noAutofit/>
          </a:bodyPr>
          <a:lstStyle>
            <a:lvl1pPr algn="l">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96" name="Name 7">
            <a:extLst>
              <a:ext uri="{FF2B5EF4-FFF2-40B4-BE49-F238E27FC236}">
                <a16:creationId xmlns:a16="http://schemas.microsoft.com/office/drawing/2014/main" id="{80B8C125-5BDD-9CC4-70C3-CBF897A29E80}"/>
              </a:ext>
            </a:extLst>
          </p:cNvPr>
          <p:cNvSpPr>
            <a:spLocks noGrp="1"/>
          </p:cNvSpPr>
          <p:nvPr>
            <p:ph type="body" sz="quarter" idx="46" hasCustomPrompt="1"/>
          </p:nvPr>
        </p:nvSpPr>
        <p:spPr>
          <a:xfrm>
            <a:off x="8037558" y="5383515"/>
            <a:ext cx="1920240" cy="248992"/>
          </a:xfrm>
        </p:spPr>
        <p:txBody>
          <a:bodyPr vert="horz" lIns="0" tIns="0" rIns="0" bIns="0" rtlCol="0" anchor="t" anchorCtr="0">
            <a:noAutofit/>
          </a:bodyPr>
          <a:lstStyle>
            <a:lvl1pPr algn="l">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2" name="Slide Number Placeholder 7">
            <a:extLst>
              <a:ext uri="{FF2B5EF4-FFF2-40B4-BE49-F238E27FC236}">
                <a16:creationId xmlns:a16="http://schemas.microsoft.com/office/drawing/2014/main" id="{6B2BB980-4E85-2D86-1EAC-45585EEE7C2C}"/>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3" name="Footer Placeholder 6">
            <a:extLst>
              <a:ext uri="{FF2B5EF4-FFF2-40B4-BE49-F238E27FC236}">
                <a16:creationId xmlns:a16="http://schemas.microsoft.com/office/drawing/2014/main" id="{B0DB2D8A-6704-C1D6-5725-30487909476A}"/>
              </a:ext>
            </a:extLst>
          </p:cNvPr>
          <p:cNvSpPr>
            <a:spLocks noGrp="1"/>
          </p:cNvSpPr>
          <p:nvPr>
            <p:ph type="ftr" sz="quarter" idx="31"/>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4" name="Date Placeholder 4">
            <a:extLst>
              <a:ext uri="{FF2B5EF4-FFF2-40B4-BE49-F238E27FC236}">
                <a16:creationId xmlns:a16="http://schemas.microsoft.com/office/drawing/2014/main" id="{F6440522-CAB7-F461-F5BF-51C3530983D3}"/>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1652367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peaker_10">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5C068A-F72E-87F3-36CA-42BEFF618047}"/>
              </a:ext>
            </a:extLst>
          </p:cNvPr>
          <p:cNvSpPr>
            <a:spLocks noGrp="1"/>
          </p:cNvSpPr>
          <p:nvPr>
            <p:ph type="title"/>
          </p:nvPr>
        </p:nvSpPr>
        <p:spPr/>
        <p:txBody>
          <a:bodyPr/>
          <a:lstStyle/>
          <a:p>
            <a:r>
              <a:rPr lang="en-GB"/>
              <a:t>Click to edit Master title style</a:t>
            </a:r>
            <a:endParaRPr lang="en-US"/>
          </a:p>
        </p:txBody>
      </p:sp>
      <p:sp>
        <p:nvSpPr>
          <p:cNvPr id="19" name="Picture 1">
            <a:extLst>
              <a:ext uri="{FF2B5EF4-FFF2-40B4-BE49-F238E27FC236}">
                <a16:creationId xmlns:a16="http://schemas.microsoft.com/office/drawing/2014/main" id="{DEEA7EE7-413E-4F05-94D2-2DA6180164CA}"/>
              </a:ext>
            </a:extLst>
          </p:cNvPr>
          <p:cNvSpPr>
            <a:spLocks noGrp="1" noChangeAspect="1"/>
          </p:cNvSpPr>
          <p:nvPr>
            <p:ph type="pic" sz="quarter" idx="10"/>
          </p:nvPr>
        </p:nvSpPr>
        <p:spPr>
          <a:xfrm>
            <a:off x="1112987" y="1494713"/>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37" name="Name 1">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701078" y="2726695"/>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itle 1">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701078" y="3031226"/>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52" name="Picture 2">
            <a:extLst>
              <a:ext uri="{FF2B5EF4-FFF2-40B4-BE49-F238E27FC236}">
                <a16:creationId xmlns:a16="http://schemas.microsoft.com/office/drawing/2014/main" id="{E3A8C480-E935-0DA4-A150-7A798552D69B}"/>
              </a:ext>
            </a:extLst>
          </p:cNvPr>
          <p:cNvSpPr>
            <a:spLocks noGrp="1" noChangeAspect="1"/>
          </p:cNvSpPr>
          <p:nvPr>
            <p:ph type="pic" sz="quarter" idx="32"/>
          </p:nvPr>
        </p:nvSpPr>
        <p:spPr>
          <a:xfrm>
            <a:off x="3398962" y="1494713"/>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53" name="Name 2">
            <a:extLst>
              <a:ext uri="{FF2B5EF4-FFF2-40B4-BE49-F238E27FC236}">
                <a16:creationId xmlns:a16="http://schemas.microsoft.com/office/drawing/2014/main" id="{D53E72DD-B667-6F64-FC11-B158256A1D6A}"/>
              </a:ext>
            </a:extLst>
          </p:cNvPr>
          <p:cNvSpPr>
            <a:spLocks noGrp="1"/>
          </p:cNvSpPr>
          <p:nvPr>
            <p:ph type="body" sz="quarter" idx="33" hasCustomPrompt="1"/>
          </p:nvPr>
        </p:nvSpPr>
        <p:spPr>
          <a:xfrm>
            <a:off x="2987053" y="2726695"/>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54" name="Title 2">
            <a:extLst>
              <a:ext uri="{FF2B5EF4-FFF2-40B4-BE49-F238E27FC236}">
                <a16:creationId xmlns:a16="http://schemas.microsoft.com/office/drawing/2014/main" id="{1151B9AB-CBE4-1067-D049-3E69A0E78E18}"/>
              </a:ext>
            </a:extLst>
          </p:cNvPr>
          <p:cNvSpPr>
            <a:spLocks noGrp="1"/>
          </p:cNvSpPr>
          <p:nvPr>
            <p:ph type="body" sz="quarter" idx="34" hasCustomPrompt="1"/>
          </p:nvPr>
        </p:nvSpPr>
        <p:spPr>
          <a:xfrm>
            <a:off x="2987053" y="3031226"/>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55" name="Picture 3 ">
            <a:extLst>
              <a:ext uri="{FF2B5EF4-FFF2-40B4-BE49-F238E27FC236}">
                <a16:creationId xmlns:a16="http://schemas.microsoft.com/office/drawing/2014/main" id="{B3646944-CB74-48E5-20C3-42C4C0663CDF}"/>
              </a:ext>
            </a:extLst>
          </p:cNvPr>
          <p:cNvSpPr>
            <a:spLocks noGrp="1" noChangeAspect="1"/>
          </p:cNvSpPr>
          <p:nvPr>
            <p:ph type="pic" sz="quarter" idx="35"/>
          </p:nvPr>
        </p:nvSpPr>
        <p:spPr>
          <a:xfrm>
            <a:off x="5684937" y="1494713"/>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56" name="Name 3">
            <a:extLst>
              <a:ext uri="{FF2B5EF4-FFF2-40B4-BE49-F238E27FC236}">
                <a16:creationId xmlns:a16="http://schemas.microsoft.com/office/drawing/2014/main" id="{4E1E4910-6DC5-4CFB-72D7-6EF41C7392E6}"/>
              </a:ext>
            </a:extLst>
          </p:cNvPr>
          <p:cNvSpPr>
            <a:spLocks noGrp="1"/>
          </p:cNvSpPr>
          <p:nvPr>
            <p:ph type="body" sz="quarter" idx="36" hasCustomPrompt="1"/>
          </p:nvPr>
        </p:nvSpPr>
        <p:spPr>
          <a:xfrm>
            <a:off x="5273028" y="2726695"/>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57" name="Title 3">
            <a:extLst>
              <a:ext uri="{FF2B5EF4-FFF2-40B4-BE49-F238E27FC236}">
                <a16:creationId xmlns:a16="http://schemas.microsoft.com/office/drawing/2014/main" id="{694BBFD6-ACCD-92AD-91C9-FA5C1A7A9F62}"/>
              </a:ext>
            </a:extLst>
          </p:cNvPr>
          <p:cNvSpPr>
            <a:spLocks noGrp="1"/>
          </p:cNvSpPr>
          <p:nvPr>
            <p:ph type="body" sz="quarter" idx="37" hasCustomPrompt="1"/>
          </p:nvPr>
        </p:nvSpPr>
        <p:spPr>
          <a:xfrm>
            <a:off x="5273028" y="3031226"/>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58" name="Picture 4">
            <a:extLst>
              <a:ext uri="{FF2B5EF4-FFF2-40B4-BE49-F238E27FC236}">
                <a16:creationId xmlns:a16="http://schemas.microsoft.com/office/drawing/2014/main" id="{8646106B-DADA-406C-A020-501C2210B615}"/>
              </a:ext>
            </a:extLst>
          </p:cNvPr>
          <p:cNvSpPr>
            <a:spLocks noGrp="1" noChangeAspect="1"/>
          </p:cNvSpPr>
          <p:nvPr>
            <p:ph type="pic" sz="quarter" idx="38"/>
          </p:nvPr>
        </p:nvSpPr>
        <p:spPr>
          <a:xfrm>
            <a:off x="7970912" y="1494713"/>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59" name="Name 4">
            <a:extLst>
              <a:ext uri="{FF2B5EF4-FFF2-40B4-BE49-F238E27FC236}">
                <a16:creationId xmlns:a16="http://schemas.microsoft.com/office/drawing/2014/main" id="{6279EEA7-C6AB-434D-DDF6-9F7C6BCDE10A}"/>
              </a:ext>
            </a:extLst>
          </p:cNvPr>
          <p:cNvSpPr>
            <a:spLocks noGrp="1"/>
          </p:cNvSpPr>
          <p:nvPr>
            <p:ph type="body" sz="quarter" idx="39" hasCustomPrompt="1"/>
          </p:nvPr>
        </p:nvSpPr>
        <p:spPr>
          <a:xfrm>
            <a:off x="7559003" y="2726695"/>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60" name="Title 4">
            <a:extLst>
              <a:ext uri="{FF2B5EF4-FFF2-40B4-BE49-F238E27FC236}">
                <a16:creationId xmlns:a16="http://schemas.microsoft.com/office/drawing/2014/main" id="{E6AFB52F-3CFF-BC09-B703-6A62B9560C5A}"/>
              </a:ext>
            </a:extLst>
          </p:cNvPr>
          <p:cNvSpPr>
            <a:spLocks noGrp="1"/>
          </p:cNvSpPr>
          <p:nvPr>
            <p:ph type="body" sz="quarter" idx="40" hasCustomPrompt="1"/>
          </p:nvPr>
        </p:nvSpPr>
        <p:spPr>
          <a:xfrm>
            <a:off x="7559003" y="3031226"/>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61" name="Picture 5">
            <a:extLst>
              <a:ext uri="{FF2B5EF4-FFF2-40B4-BE49-F238E27FC236}">
                <a16:creationId xmlns:a16="http://schemas.microsoft.com/office/drawing/2014/main" id="{10E92D5F-57AC-A19A-FED7-7254BA223549}"/>
              </a:ext>
            </a:extLst>
          </p:cNvPr>
          <p:cNvSpPr>
            <a:spLocks noGrp="1" noChangeAspect="1"/>
          </p:cNvSpPr>
          <p:nvPr>
            <p:ph type="pic" sz="quarter" idx="41"/>
          </p:nvPr>
        </p:nvSpPr>
        <p:spPr>
          <a:xfrm>
            <a:off x="10256887" y="1494713"/>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62" name="Name 5">
            <a:extLst>
              <a:ext uri="{FF2B5EF4-FFF2-40B4-BE49-F238E27FC236}">
                <a16:creationId xmlns:a16="http://schemas.microsoft.com/office/drawing/2014/main" id="{3CEC1BD5-E4C9-59CE-7CCC-3444C64A28AA}"/>
              </a:ext>
            </a:extLst>
          </p:cNvPr>
          <p:cNvSpPr>
            <a:spLocks noGrp="1"/>
          </p:cNvSpPr>
          <p:nvPr>
            <p:ph type="body" sz="quarter" idx="42" hasCustomPrompt="1"/>
          </p:nvPr>
        </p:nvSpPr>
        <p:spPr>
          <a:xfrm>
            <a:off x="9844978" y="2726695"/>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63" name="Title 5">
            <a:extLst>
              <a:ext uri="{FF2B5EF4-FFF2-40B4-BE49-F238E27FC236}">
                <a16:creationId xmlns:a16="http://schemas.microsoft.com/office/drawing/2014/main" id="{D34A6BDA-F544-70E1-6388-E3C1BF5771E8}"/>
              </a:ext>
            </a:extLst>
          </p:cNvPr>
          <p:cNvSpPr>
            <a:spLocks noGrp="1"/>
          </p:cNvSpPr>
          <p:nvPr>
            <p:ph type="body" sz="quarter" idx="43" hasCustomPrompt="1"/>
          </p:nvPr>
        </p:nvSpPr>
        <p:spPr>
          <a:xfrm>
            <a:off x="9844978" y="3031226"/>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2" name="Slide Number Placeholder 7">
            <a:extLst>
              <a:ext uri="{FF2B5EF4-FFF2-40B4-BE49-F238E27FC236}">
                <a16:creationId xmlns:a16="http://schemas.microsoft.com/office/drawing/2014/main" id="{6B2BB980-4E85-2D86-1EAC-45585EEE7C2C}"/>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3" name="Footer Placeholder 6">
            <a:extLst>
              <a:ext uri="{FF2B5EF4-FFF2-40B4-BE49-F238E27FC236}">
                <a16:creationId xmlns:a16="http://schemas.microsoft.com/office/drawing/2014/main" id="{B0DB2D8A-6704-C1D6-5725-30487909476A}"/>
              </a:ext>
            </a:extLst>
          </p:cNvPr>
          <p:cNvSpPr>
            <a:spLocks noGrp="1"/>
          </p:cNvSpPr>
          <p:nvPr>
            <p:ph type="ftr" sz="quarter" idx="31"/>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4" name="Date Placeholder 4">
            <a:extLst>
              <a:ext uri="{FF2B5EF4-FFF2-40B4-BE49-F238E27FC236}">
                <a16:creationId xmlns:a16="http://schemas.microsoft.com/office/drawing/2014/main" id="{F6440522-CAB7-F461-F5BF-51C3530983D3}"/>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
        <p:nvSpPr>
          <p:cNvPr id="6" name="Picture 1">
            <a:extLst>
              <a:ext uri="{FF2B5EF4-FFF2-40B4-BE49-F238E27FC236}">
                <a16:creationId xmlns:a16="http://schemas.microsoft.com/office/drawing/2014/main" id="{72521944-24A4-E7C1-7474-2B6FF0394BDA}"/>
              </a:ext>
            </a:extLst>
          </p:cNvPr>
          <p:cNvSpPr>
            <a:spLocks noGrp="1" noChangeAspect="1"/>
          </p:cNvSpPr>
          <p:nvPr>
            <p:ph type="pic" sz="quarter" idx="44"/>
          </p:nvPr>
        </p:nvSpPr>
        <p:spPr>
          <a:xfrm>
            <a:off x="1112987" y="3810096"/>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7" name="Name 1">
            <a:extLst>
              <a:ext uri="{FF2B5EF4-FFF2-40B4-BE49-F238E27FC236}">
                <a16:creationId xmlns:a16="http://schemas.microsoft.com/office/drawing/2014/main" id="{FB00A11F-459A-98FB-66B0-1222171BD164}"/>
              </a:ext>
            </a:extLst>
          </p:cNvPr>
          <p:cNvSpPr>
            <a:spLocks noGrp="1"/>
          </p:cNvSpPr>
          <p:nvPr>
            <p:ph type="body" sz="quarter" idx="45" hasCustomPrompt="1"/>
          </p:nvPr>
        </p:nvSpPr>
        <p:spPr>
          <a:xfrm>
            <a:off x="701078" y="5042078"/>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8" name="Title 1">
            <a:extLst>
              <a:ext uri="{FF2B5EF4-FFF2-40B4-BE49-F238E27FC236}">
                <a16:creationId xmlns:a16="http://schemas.microsoft.com/office/drawing/2014/main" id="{66025BE5-0FFD-92F6-A4BA-CB6102BD8E75}"/>
              </a:ext>
            </a:extLst>
          </p:cNvPr>
          <p:cNvSpPr>
            <a:spLocks noGrp="1"/>
          </p:cNvSpPr>
          <p:nvPr>
            <p:ph type="body" sz="quarter" idx="46" hasCustomPrompt="1"/>
          </p:nvPr>
        </p:nvSpPr>
        <p:spPr>
          <a:xfrm>
            <a:off x="701078" y="5346609"/>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9" name="Picture 2">
            <a:extLst>
              <a:ext uri="{FF2B5EF4-FFF2-40B4-BE49-F238E27FC236}">
                <a16:creationId xmlns:a16="http://schemas.microsoft.com/office/drawing/2014/main" id="{144C0724-9767-678B-A5C4-93F92C82A294}"/>
              </a:ext>
            </a:extLst>
          </p:cNvPr>
          <p:cNvSpPr>
            <a:spLocks noGrp="1" noChangeAspect="1"/>
          </p:cNvSpPr>
          <p:nvPr>
            <p:ph type="pic" sz="quarter" idx="47"/>
          </p:nvPr>
        </p:nvSpPr>
        <p:spPr>
          <a:xfrm>
            <a:off x="3398962" y="3810096"/>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10" name="Name 2">
            <a:extLst>
              <a:ext uri="{FF2B5EF4-FFF2-40B4-BE49-F238E27FC236}">
                <a16:creationId xmlns:a16="http://schemas.microsoft.com/office/drawing/2014/main" id="{8200242F-3C33-4861-1BBB-5205F5F9B02F}"/>
              </a:ext>
            </a:extLst>
          </p:cNvPr>
          <p:cNvSpPr>
            <a:spLocks noGrp="1"/>
          </p:cNvSpPr>
          <p:nvPr>
            <p:ph type="body" sz="quarter" idx="48" hasCustomPrompt="1"/>
          </p:nvPr>
        </p:nvSpPr>
        <p:spPr>
          <a:xfrm>
            <a:off x="2987053" y="5042078"/>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1" name="Title 2">
            <a:extLst>
              <a:ext uri="{FF2B5EF4-FFF2-40B4-BE49-F238E27FC236}">
                <a16:creationId xmlns:a16="http://schemas.microsoft.com/office/drawing/2014/main" id="{78E243D4-1A0C-2B5D-0602-EC28F75F2CDF}"/>
              </a:ext>
            </a:extLst>
          </p:cNvPr>
          <p:cNvSpPr>
            <a:spLocks noGrp="1"/>
          </p:cNvSpPr>
          <p:nvPr>
            <p:ph type="body" sz="quarter" idx="49" hasCustomPrompt="1"/>
          </p:nvPr>
        </p:nvSpPr>
        <p:spPr>
          <a:xfrm>
            <a:off x="2987053" y="5346609"/>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2" name="Picture 3 ">
            <a:extLst>
              <a:ext uri="{FF2B5EF4-FFF2-40B4-BE49-F238E27FC236}">
                <a16:creationId xmlns:a16="http://schemas.microsoft.com/office/drawing/2014/main" id="{25BE96FF-1149-A871-059D-5FC5C5724DE2}"/>
              </a:ext>
            </a:extLst>
          </p:cNvPr>
          <p:cNvSpPr>
            <a:spLocks noGrp="1" noChangeAspect="1"/>
          </p:cNvSpPr>
          <p:nvPr>
            <p:ph type="pic" sz="quarter" idx="50"/>
          </p:nvPr>
        </p:nvSpPr>
        <p:spPr>
          <a:xfrm>
            <a:off x="5684937" y="3810096"/>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13" name="Name 3">
            <a:extLst>
              <a:ext uri="{FF2B5EF4-FFF2-40B4-BE49-F238E27FC236}">
                <a16:creationId xmlns:a16="http://schemas.microsoft.com/office/drawing/2014/main" id="{C79E27DB-CB5A-5B10-1D20-382BE231D8B4}"/>
              </a:ext>
            </a:extLst>
          </p:cNvPr>
          <p:cNvSpPr>
            <a:spLocks noGrp="1"/>
          </p:cNvSpPr>
          <p:nvPr>
            <p:ph type="body" sz="quarter" idx="51" hasCustomPrompt="1"/>
          </p:nvPr>
        </p:nvSpPr>
        <p:spPr>
          <a:xfrm>
            <a:off x="5273028" y="5042078"/>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4" name="Title 3">
            <a:extLst>
              <a:ext uri="{FF2B5EF4-FFF2-40B4-BE49-F238E27FC236}">
                <a16:creationId xmlns:a16="http://schemas.microsoft.com/office/drawing/2014/main" id="{E3168F24-D5E1-A01A-9FE4-02BBEBCAC256}"/>
              </a:ext>
            </a:extLst>
          </p:cNvPr>
          <p:cNvSpPr>
            <a:spLocks noGrp="1"/>
          </p:cNvSpPr>
          <p:nvPr>
            <p:ph type="body" sz="quarter" idx="52" hasCustomPrompt="1"/>
          </p:nvPr>
        </p:nvSpPr>
        <p:spPr>
          <a:xfrm>
            <a:off x="5273028" y="5346609"/>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5" name="Picture 4">
            <a:extLst>
              <a:ext uri="{FF2B5EF4-FFF2-40B4-BE49-F238E27FC236}">
                <a16:creationId xmlns:a16="http://schemas.microsoft.com/office/drawing/2014/main" id="{C28F1BA1-9C38-C15A-DAF0-7D7D17BF4911}"/>
              </a:ext>
            </a:extLst>
          </p:cNvPr>
          <p:cNvSpPr>
            <a:spLocks noGrp="1" noChangeAspect="1"/>
          </p:cNvSpPr>
          <p:nvPr>
            <p:ph type="pic" sz="quarter" idx="53"/>
          </p:nvPr>
        </p:nvSpPr>
        <p:spPr>
          <a:xfrm>
            <a:off x="7970912" y="3810096"/>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16" name="Name 4">
            <a:extLst>
              <a:ext uri="{FF2B5EF4-FFF2-40B4-BE49-F238E27FC236}">
                <a16:creationId xmlns:a16="http://schemas.microsoft.com/office/drawing/2014/main" id="{A736C04C-99C8-5B44-F5FF-04676206CDF7}"/>
              </a:ext>
            </a:extLst>
          </p:cNvPr>
          <p:cNvSpPr>
            <a:spLocks noGrp="1"/>
          </p:cNvSpPr>
          <p:nvPr>
            <p:ph type="body" sz="quarter" idx="54" hasCustomPrompt="1"/>
          </p:nvPr>
        </p:nvSpPr>
        <p:spPr>
          <a:xfrm>
            <a:off x="7559003" y="5042078"/>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7" name="Title 4">
            <a:extLst>
              <a:ext uri="{FF2B5EF4-FFF2-40B4-BE49-F238E27FC236}">
                <a16:creationId xmlns:a16="http://schemas.microsoft.com/office/drawing/2014/main" id="{1B6CC2B9-2432-DD61-FFD2-E986BE8E9F35}"/>
              </a:ext>
            </a:extLst>
          </p:cNvPr>
          <p:cNvSpPr>
            <a:spLocks noGrp="1"/>
          </p:cNvSpPr>
          <p:nvPr>
            <p:ph type="body" sz="quarter" idx="55" hasCustomPrompt="1"/>
          </p:nvPr>
        </p:nvSpPr>
        <p:spPr>
          <a:xfrm>
            <a:off x="7559003" y="5346609"/>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8" name="Picture 5">
            <a:extLst>
              <a:ext uri="{FF2B5EF4-FFF2-40B4-BE49-F238E27FC236}">
                <a16:creationId xmlns:a16="http://schemas.microsoft.com/office/drawing/2014/main" id="{3A558EAD-D220-0239-69EF-648F93A62478}"/>
              </a:ext>
            </a:extLst>
          </p:cNvPr>
          <p:cNvSpPr>
            <a:spLocks noGrp="1" noChangeAspect="1"/>
          </p:cNvSpPr>
          <p:nvPr>
            <p:ph type="pic" sz="quarter" idx="56"/>
          </p:nvPr>
        </p:nvSpPr>
        <p:spPr>
          <a:xfrm>
            <a:off x="10256887" y="3810096"/>
            <a:ext cx="1096422" cy="1097280"/>
          </a:xfrm>
          <a:prstGeom prst="ellipse">
            <a:avLst/>
          </a:prstGeom>
        </p:spPr>
        <p:txBody>
          <a:bodyPr/>
          <a:lstStyle>
            <a:lvl1pPr>
              <a:defRPr>
                <a:solidFill>
                  <a:schemeClr val="tx1"/>
                </a:solidFill>
              </a:defRPr>
            </a:lvl1pPr>
          </a:lstStyle>
          <a:p>
            <a:r>
              <a:rPr lang="en-GB"/>
              <a:t>Click icon to add picture</a:t>
            </a:r>
            <a:endParaRPr lang="en-US" dirty="0"/>
          </a:p>
        </p:txBody>
      </p:sp>
      <p:sp>
        <p:nvSpPr>
          <p:cNvPr id="20" name="Name 5">
            <a:extLst>
              <a:ext uri="{FF2B5EF4-FFF2-40B4-BE49-F238E27FC236}">
                <a16:creationId xmlns:a16="http://schemas.microsoft.com/office/drawing/2014/main" id="{007E775B-15B1-5428-C8C9-4B614DEE17D1}"/>
              </a:ext>
            </a:extLst>
          </p:cNvPr>
          <p:cNvSpPr>
            <a:spLocks noGrp="1"/>
          </p:cNvSpPr>
          <p:nvPr>
            <p:ph type="body" sz="quarter" idx="57" hasCustomPrompt="1"/>
          </p:nvPr>
        </p:nvSpPr>
        <p:spPr>
          <a:xfrm>
            <a:off x="9844978" y="5042078"/>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21" name="Title 5">
            <a:extLst>
              <a:ext uri="{FF2B5EF4-FFF2-40B4-BE49-F238E27FC236}">
                <a16:creationId xmlns:a16="http://schemas.microsoft.com/office/drawing/2014/main" id="{5A22EC85-7769-2401-038D-634693151760}"/>
              </a:ext>
            </a:extLst>
          </p:cNvPr>
          <p:cNvSpPr>
            <a:spLocks noGrp="1"/>
          </p:cNvSpPr>
          <p:nvPr>
            <p:ph type="body" sz="quarter" idx="58" hasCustomPrompt="1"/>
          </p:nvPr>
        </p:nvSpPr>
        <p:spPr>
          <a:xfrm>
            <a:off x="9844978" y="5346609"/>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Tree>
    <p:extLst>
      <p:ext uri="{BB962C8B-B14F-4D97-AF65-F5344CB8AC3E}">
        <p14:creationId xmlns:p14="http://schemas.microsoft.com/office/powerpoint/2010/main" val="41606166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 3points L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27B8-6459-BEBA-D16E-9D17C5D2578E}"/>
              </a:ext>
            </a:extLst>
          </p:cNvPr>
          <p:cNvSpPr>
            <a:spLocks noGrp="1"/>
          </p:cNvSpPr>
          <p:nvPr>
            <p:ph type="title"/>
          </p:nvPr>
        </p:nvSpPr>
        <p:spPr>
          <a:xfrm>
            <a:off x="778406" y="1123950"/>
            <a:ext cx="4941769" cy="4610100"/>
          </a:xfrm>
          <a:prstGeom prst="rect">
            <a:avLst/>
          </a:prstGeom>
        </p:spPr>
        <p:txBody>
          <a:bodyPr anchor="ctr"/>
          <a:lstStyle>
            <a:lvl1pPr>
              <a:lnSpc>
                <a:spcPct val="100000"/>
              </a:lnSpc>
              <a:defRPr sz="3200" b="1">
                <a:solidFill>
                  <a:schemeClr val="tx1"/>
                </a:solidFill>
              </a:defRPr>
            </a:lvl1pPr>
          </a:lstStyle>
          <a:p>
            <a:r>
              <a:rPr lang="en-GB"/>
              <a:t>Click to edit Master title style</a:t>
            </a:r>
            <a:endParaRPr lang="en-US" dirty="0"/>
          </a:p>
        </p:txBody>
      </p:sp>
      <p:sp>
        <p:nvSpPr>
          <p:cNvPr id="6" name="Text Placeholder 5">
            <a:extLst>
              <a:ext uri="{FF2B5EF4-FFF2-40B4-BE49-F238E27FC236}">
                <a16:creationId xmlns:a16="http://schemas.microsoft.com/office/drawing/2014/main" id="{4A36FF17-F9F3-0957-AD05-F18D3D5D9623}"/>
              </a:ext>
            </a:extLst>
          </p:cNvPr>
          <p:cNvSpPr>
            <a:spLocks noGrp="1"/>
          </p:cNvSpPr>
          <p:nvPr>
            <p:ph type="body" sz="quarter" idx="12" hasCustomPrompt="1"/>
          </p:nvPr>
        </p:nvSpPr>
        <p:spPr>
          <a:xfrm>
            <a:off x="6095604" y="1308567"/>
            <a:ext cx="5277987" cy="1000125"/>
          </a:xfrm>
          <a:prstGeom prst="rect">
            <a:avLst/>
          </a:prstGeom>
        </p:spPr>
        <p:txBody>
          <a:bodyPr>
            <a:noAutofit/>
          </a:bodyPr>
          <a:lstStyle>
            <a:lvl1pPr marL="0" indent="0">
              <a:lnSpc>
                <a:spcPct val="100000"/>
              </a:lnSpc>
              <a:buNone/>
              <a:defRPr sz="1600" b="0" i="0">
                <a:solidFill>
                  <a:schemeClr val="tx1"/>
                </a:solidFill>
                <a:latin typeface="Oracle Sans Tab" panose="020B0503020204020204" pitchFamily="34" charset="0"/>
                <a:cs typeface="Oracle Sans Tab" panose="020B0503020204020204" pitchFamily="34" charset="0"/>
              </a:defRPr>
            </a:lvl1pPr>
          </a:lstStyle>
          <a:p>
            <a:pPr lvl="0"/>
            <a:r>
              <a:rPr lang="en-US" dirty="0"/>
              <a:t>Intro copy or subhead copy goes here, no more than 3 lines</a:t>
            </a:r>
          </a:p>
        </p:txBody>
      </p:sp>
      <p:sp>
        <p:nvSpPr>
          <p:cNvPr id="8" name="Picture Placeholder 7">
            <a:extLst>
              <a:ext uri="{FF2B5EF4-FFF2-40B4-BE49-F238E27FC236}">
                <a16:creationId xmlns:a16="http://schemas.microsoft.com/office/drawing/2014/main" id="{30B7A9DC-8DB8-E382-172A-A425B0E9AA9C}"/>
              </a:ext>
            </a:extLst>
          </p:cNvPr>
          <p:cNvSpPr>
            <a:spLocks noGrp="1"/>
          </p:cNvSpPr>
          <p:nvPr>
            <p:ph type="pic" sz="quarter" idx="13" hasCustomPrompt="1"/>
          </p:nvPr>
        </p:nvSpPr>
        <p:spPr>
          <a:xfrm>
            <a:off x="6095603" y="2381250"/>
            <a:ext cx="667587" cy="667544"/>
          </a:xfrm>
          <a:prstGeom prst="rect">
            <a:avLst/>
          </a:prstGeom>
        </p:spPr>
        <p:txBody>
          <a:bodyPr anchor="ctr">
            <a:normAutofit/>
          </a:bodyPr>
          <a:lstStyle>
            <a:lvl1pPr marL="0" indent="0" algn="ctr">
              <a:buNone/>
              <a:defRPr sz="1600">
                <a:solidFill>
                  <a:schemeClr val="tx1"/>
                </a:solidFill>
              </a:defRPr>
            </a:lvl1pPr>
          </a:lstStyle>
          <a:p>
            <a:r>
              <a:rPr lang="en-US" dirty="0"/>
              <a:t>Icon</a:t>
            </a:r>
          </a:p>
        </p:txBody>
      </p:sp>
      <p:sp>
        <p:nvSpPr>
          <p:cNvPr id="10" name="Text Placeholder 9">
            <a:extLst>
              <a:ext uri="{FF2B5EF4-FFF2-40B4-BE49-F238E27FC236}">
                <a16:creationId xmlns:a16="http://schemas.microsoft.com/office/drawing/2014/main" id="{566D40C5-F7F2-3539-6999-2D283256E3C1}"/>
              </a:ext>
            </a:extLst>
          </p:cNvPr>
          <p:cNvSpPr>
            <a:spLocks noGrp="1"/>
          </p:cNvSpPr>
          <p:nvPr>
            <p:ph type="body" sz="quarter" idx="14" hasCustomPrompt="1"/>
          </p:nvPr>
        </p:nvSpPr>
        <p:spPr>
          <a:xfrm>
            <a:off x="7010856" y="2529168"/>
            <a:ext cx="4781861" cy="667544"/>
          </a:xfrm>
          <a:prstGeom prst="rect">
            <a:avLst/>
          </a:prstGeom>
        </p:spPr>
        <p:txBody>
          <a:bodyPr>
            <a:noAutofit/>
          </a:bodyPr>
          <a:lstStyle>
            <a:lvl1pPr marL="0" indent="0">
              <a:lnSpc>
                <a:spcPct val="100000"/>
              </a:lnSpc>
              <a:buNone/>
              <a:defRPr sz="1600">
                <a:solidFill>
                  <a:schemeClr val="tx1"/>
                </a:solidFill>
              </a:defRPr>
            </a:lvl1pPr>
          </a:lstStyle>
          <a:p>
            <a:pPr lvl="0"/>
            <a:r>
              <a:rPr lang="en-US" dirty="0"/>
              <a:t>Copy goes here, do not exceed 2 lines of copy</a:t>
            </a:r>
          </a:p>
        </p:txBody>
      </p:sp>
      <p:sp>
        <p:nvSpPr>
          <p:cNvPr id="11" name="Picture Placeholder 7">
            <a:extLst>
              <a:ext uri="{FF2B5EF4-FFF2-40B4-BE49-F238E27FC236}">
                <a16:creationId xmlns:a16="http://schemas.microsoft.com/office/drawing/2014/main" id="{0991BEB9-51BB-F077-EC9E-195DA698686E}"/>
              </a:ext>
            </a:extLst>
          </p:cNvPr>
          <p:cNvSpPr>
            <a:spLocks noGrp="1"/>
          </p:cNvSpPr>
          <p:nvPr>
            <p:ph type="pic" sz="quarter" idx="15" hasCustomPrompt="1"/>
          </p:nvPr>
        </p:nvSpPr>
        <p:spPr>
          <a:xfrm>
            <a:off x="6095603" y="3429001"/>
            <a:ext cx="667587" cy="667544"/>
          </a:xfrm>
          <a:prstGeom prst="rect">
            <a:avLst/>
          </a:prstGeom>
        </p:spPr>
        <p:txBody>
          <a:bodyPr anchor="ctr">
            <a:normAutofit/>
          </a:bodyPr>
          <a:lstStyle>
            <a:lvl1pPr marL="0" indent="0" algn="ctr">
              <a:buNone/>
              <a:defRPr sz="1600">
                <a:solidFill>
                  <a:schemeClr val="tx1"/>
                </a:solidFill>
              </a:defRPr>
            </a:lvl1pPr>
          </a:lstStyle>
          <a:p>
            <a:r>
              <a:rPr lang="en-US" dirty="0"/>
              <a:t>Icon</a:t>
            </a:r>
          </a:p>
        </p:txBody>
      </p:sp>
      <p:sp>
        <p:nvSpPr>
          <p:cNvPr id="12" name="Text Placeholder 9">
            <a:extLst>
              <a:ext uri="{FF2B5EF4-FFF2-40B4-BE49-F238E27FC236}">
                <a16:creationId xmlns:a16="http://schemas.microsoft.com/office/drawing/2014/main" id="{6D1033AF-581A-B853-652D-A540146FD490}"/>
              </a:ext>
            </a:extLst>
          </p:cNvPr>
          <p:cNvSpPr>
            <a:spLocks noGrp="1"/>
          </p:cNvSpPr>
          <p:nvPr>
            <p:ph type="body" sz="quarter" idx="16" hasCustomPrompt="1"/>
          </p:nvPr>
        </p:nvSpPr>
        <p:spPr>
          <a:xfrm>
            <a:off x="7010856" y="3576918"/>
            <a:ext cx="4781861" cy="667544"/>
          </a:xfrm>
          <a:prstGeom prst="rect">
            <a:avLst/>
          </a:prstGeom>
        </p:spPr>
        <p:txBody>
          <a:bodyPr>
            <a:noAutofit/>
          </a:bodyPr>
          <a:lstStyle>
            <a:lvl1pPr marL="0" indent="0">
              <a:lnSpc>
                <a:spcPct val="100000"/>
              </a:lnSpc>
              <a:buNone/>
              <a:defRPr sz="1600">
                <a:solidFill>
                  <a:schemeClr val="tx1"/>
                </a:solidFill>
              </a:defRPr>
            </a:lvl1pPr>
          </a:lstStyle>
          <a:p>
            <a:pPr lvl="0"/>
            <a:r>
              <a:rPr lang="en-US" dirty="0"/>
              <a:t>Copy goes here, do not exceed 2 lines of copy</a:t>
            </a:r>
          </a:p>
        </p:txBody>
      </p:sp>
      <p:sp>
        <p:nvSpPr>
          <p:cNvPr id="13" name="Picture Placeholder 7">
            <a:extLst>
              <a:ext uri="{FF2B5EF4-FFF2-40B4-BE49-F238E27FC236}">
                <a16:creationId xmlns:a16="http://schemas.microsoft.com/office/drawing/2014/main" id="{CC3296DC-4AB5-F02C-2B70-0A1223A2FA07}"/>
              </a:ext>
            </a:extLst>
          </p:cNvPr>
          <p:cNvSpPr>
            <a:spLocks noGrp="1"/>
          </p:cNvSpPr>
          <p:nvPr>
            <p:ph type="pic" sz="quarter" idx="17" hasCustomPrompt="1"/>
          </p:nvPr>
        </p:nvSpPr>
        <p:spPr>
          <a:xfrm>
            <a:off x="6095603" y="4476751"/>
            <a:ext cx="667587" cy="667544"/>
          </a:xfrm>
          <a:prstGeom prst="rect">
            <a:avLst/>
          </a:prstGeom>
        </p:spPr>
        <p:txBody>
          <a:bodyPr anchor="ctr">
            <a:normAutofit/>
          </a:bodyPr>
          <a:lstStyle>
            <a:lvl1pPr marL="0" indent="0" algn="ctr">
              <a:buNone/>
              <a:defRPr sz="1600">
                <a:solidFill>
                  <a:schemeClr val="tx1"/>
                </a:solidFill>
              </a:defRPr>
            </a:lvl1pPr>
          </a:lstStyle>
          <a:p>
            <a:r>
              <a:rPr lang="en-US" dirty="0"/>
              <a:t>Icon</a:t>
            </a:r>
          </a:p>
        </p:txBody>
      </p:sp>
      <p:sp>
        <p:nvSpPr>
          <p:cNvPr id="14" name="Text Placeholder 9">
            <a:extLst>
              <a:ext uri="{FF2B5EF4-FFF2-40B4-BE49-F238E27FC236}">
                <a16:creationId xmlns:a16="http://schemas.microsoft.com/office/drawing/2014/main" id="{D1ACBBE6-39A5-38B2-48B9-953EF0B15CAA}"/>
              </a:ext>
            </a:extLst>
          </p:cNvPr>
          <p:cNvSpPr>
            <a:spLocks noGrp="1"/>
          </p:cNvSpPr>
          <p:nvPr>
            <p:ph type="body" sz="quarter" idx="18" hasCustomPrompt="1"/>
          </p:nvPr>
        </p:nvSpPr>
        <p:spPr>
          <a:xfrm>
            <a:off x="7010856" y="4624668"/>
            <a:ext cx="4781861" cy="667544"/>
          </a:xfrm>
          <a:prstGeom prst="rect">
            <a:avLst/>
          </a:prstGeom>
        </p:spPr>
        <p:txBody>
          <a:bodyPr>
            <a:noAutofit/>
          </a:bodyPr>
          <a:lstStyle>
            <a:lvl1pPr marL="0" indent="0">
              <a:lnSpc>
                <a:spcPct val="100000"/>
              </a:lnSpc>
              <a:buNone/>
              <a:defRPr sz="1600">
                <a:solidFill>
                  <a:schemeClr val="tx1"/>
                </a:solidFill>
              </a:defRPr>
            </a:lvl1pPr>
          </a:lstStyle>
          <a:p>
            <a:pPr lvl="0"/>
            <a:r>
              <a:rPr lang="en-US" dirty="0"/>
              <a:t>Copy goes here, do not exceed 2 lines of copy</a:t>
            </a:r>
          </a:p>
        </p:txBody>
      </p:sp>
      <p:sp>
        <p:nvSpPr>
          <p:cNvPr id="3" name="Slide Number Placeholder 5">
            <a:extLst>
              <a:ext uri="{FF2B5EF4-FFF2-40B4-BE49-F238E27FC236}">
                <a16:creationId xmlns:a16="http://schemas.microsoft.com/office/drawing/2014/main" id="{28FB87FE-17B5-F9E9-709A-0B45CF7A69A0}"/>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149EA8E9-ED27-F122-7091-4B0663BBD452}"/>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7" name="Date Placeholder 3">
            <a:extLst>
              <a:ext uri="{FF2B5EF4-FFF2-40B4-BE49-F238E27FC236}">
                <a16:creationId xmlns:a16="http://schemas.microsoft.com/office/drawing/2014/main" id="{54DD5434-5084-63C2-861B-6F2CF4BBA245}"/>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4972143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 3points Dar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27B8-6459-BEBA-D16E-9D17C5D2578E}"/>
              </a:ext>
            </a:extLst>
          </p:cNvPr>
          <p:cNvSpPr>
            <a:spLocks noGrp="1"/>
          </p:cNvSpPr>
          <p:nvPr>
            <p:ph type="title"/>
          </p:nvPr>
        </p:nvSpPr>
        <p:spPr>
          <a:xfrm>
            <a:off x="778406" y="1123950"/>
            <a:ext cx="4941769" cy="4610100"/>
          </a:xfrm>
          <a:prstGeom prst="rect">
            <a:avLst/>
          </a:prstGeom>
        </p:spPr>
        <p:txBody>
          <a:bodyPr anchor="ctr"/>
          <a:lstStyle>
            <a:lvl1pPr>
              <a:lnSpc>
                <a:spcPct val="100000"/>
              </a:lnSpc>
              <a:defRPr sz="3200" b="1">
                <a:solidFill>
                  <a:schemeClr val="tx1"/>
                </a:solidFill>
              </a:defRPr>
            </a:lvl1pPr>
          </a:lstStyle>
          <a:p>
            <a:r>
              <a:rPr lang="en-GB"/>
              <a:t>Click to edit Master title style</a:t>
            </a:r>
            <a:endParaRPr lang="en-US" dirty="0"/>
          </a:p>
        </p:txBody>
      </p:sp>
      <p:sp>
        <p:nvSpPr>
          <p:cNvPr id="6" name="Text Placeholder 5">
            <a:extLst>
              <a:ext uri="{FF2B5EF4-FFF2-40B4-BE49-F238E27FC236}">
                <a16:creationId xmlns:a16="http://schemas.microsoft.com/office/drawing/2014/main" id="{4A36FF17-F9F3-0957-AD05-F18D3D5D9623}"/>
              </a:ext>
            </a:extLst>
          </p:cNvPr>
          <p:cNvSpPr>
            <a:spLocks noGrp="1"/>
          </p:cNvSpPr>
          <p:nvPr>
            <p:ph type="body" sz="quarter" idx="12" hasCustomPrompt="1"/>
          </p:nvPr>
        </p:nvSpPr>
        <p:spPr>
          <a:xfrm>
            <a:off x="6095604" y="1308567"/>
            <a:ext cx="5277987" cy="1000125"/>
          </a:xfrm>
          <a:prstGeom prst="rect">
            <a:avLst/>
          </a:prstGeom>
        </p:spPr>
        <p:txBody>
          <a:bodyPr>
            <a:noAutofit/>
          </a:bodyPr>
          <a:lstStyle>
            <a:lvl1pPr marL="0" indent="0">
              <a:lnSpc>
                <a:spcPct val="100000"/>
              </a:lnSpc>
              <a:buNone/>
              <a:defRPr sz="1600" b="0" i="0">
                <a:solidFill>
                  <a:schemeClr val="tx1"/>
                </a:solidFill>
                <a:latin typeface="Oracle Sans Tab" panose="020B0503020204020204" pitchFamily="34" charset="0"/>
                <a:cs typeface="Oracle Sans Tab" panose="020B0503020204020204" pitchFamily="34" charset="0"/>
              </a:defRPr>
            </a:lvl1pPr>
          </a:lstStyle>
          <a:p>
            <a:pPr lvl="0"/>
            <a:r>
              <a:rPr lang="en-US" dirty="0"/>
              <a:t>Intro copy or subhead copy goes here, no more than 3 lines</a:t>
            </a:r>
          </a:p>
        </p:txBody>
      </p:sp>
      <p:sp>
        <p:nvSpPr>
          <p:cNvPr id="8" name="Picture Placeholder 7">
            <a:extLst>
              <a:ext uri="{FF2B5EF4-FFF2-40B4-BE49-F238E27FC236}">
                <a16:creationId xmlns:a16="http://schemas.microsoft.com/office/drawing/2014/main" id="{30B7A9DC-8DB8-E382-172A-A425B0E9AA9C}"/>
              </a:ext>
            </a:extLst>
          </p:cNvPr>
          <p:cNvSpPr>
            <a:spLocks noGrp="1"/>
          </p:cNvSpPr>
          <p:nvPr>
            <p:ph type="pic" sz="quarter" idx="13" hasCustomPrompt="1"/>
          </p:nvPr>
        </p:nvSpPr>
        <p:spPr>
          <a:xfrm>
            <a:off x="6095603" y="2381250"/>
            <a:ext cx="667587" cy="667544"/>
          </a:xfrm>
          <a:prstGeom prst="rect">
            <a:avLst/>
          </a:prstGeom>
        </p:spPr>
        <p:txBody>
          <a:bodyPr anchor="ctr">
            <a:normAutofit/>
          </a:bodyPr>
          <a:lstStyle>
            <a:lvl1pPr marL="0" indent="0" algn="ctr">
              <a:buNone/>
              <a:defRPr sz="1600">
                <a:solidFill>
                  <a:schemeClr val="tx1"/>
                </a:solidFill>
              </a:defRPr>
            </a:lvl1pPr>
          </a:lstStyle>
          <a:p>
            <a:r>
              <a:rPr lang="en-US" dirty="0"/>
              <a:t>Icon</a:t>
            </a:r>
          </a:p>
        </p:txBody>
      </p:sp>
      <p:sp>
        <p:nvSpPr>
          <p:cNvPr id="10" name="Text Placeholder 9">
            <a:extLst>
              <a:ext uri="{FF2B5EF4-FFF2-40B4-BE49-F238E27FC236}">
                <a16:creationId xmlns:a16="http://schemas.microsoft.com/office/drawing/2014/main" id="{566D40C5-F7F2-3539-6999-2D283256E3C1}"/>
              </a:ext>
            </a:extLst>
          </p:cNvPr>
          <p:cNvSpPr>
            <a:spLocks noGrp="1"/>
          </p:cNvSpPr>
          <p:nvPr>
            <p:ph type="body" sz="quarter" idx="14" hasCustomPrompt="1"/>
          </p:nvPr>
        </p:nvSpPr>
        <p:spPr>
          <a:xfrm>
            <a:off x="7010856" y="2529168"/>
            <a:ext cx="4781861" cy="667544"/>
          </a:xfrm>
          <a:prstGeom prst="rect">
            <a:avLst/>
          </a:prstGeom>
        </p:spPr>
        <p:txBody>
          <a:bodyPr>
            <a:noAutofit/>
          </a:bodyPr>
          <a:lstStyle>
            <a:lvl1pPr marL="0" indent="0">
              <a:lnSpc>
                <a:spcPct val="100000"/>
              </a:lnSpc>
              <a:buNone/>
              <a:defRPr sz="1600">
                <a:solidFill>
                  <a:schemeClr val="tx1"/>
                </a:solidFill>
              </a:defRPr>
            </a:lvl1pPr>
          </a:lstStyle>
          <a:p>
            <a:pPr lvl="0"/>
            <a:r>
              <a:rPr lang="en-US" dirty="0"/>
              <a:t>Copy goes here, do not exceed 2 lines of copy</a:t>
            </a:r>
          </a:p>
        </p:txBody>
      </p:sp>
      <p:sp>
        <p:nvSpPr>
          <p:cNvPr id="11" name="Picture Placeholder 7">
            <a:extLst>
              <a:ext uri="{FF2B5EF4-FFF2-40B4-BE49-F238E27FC236}">
                <a16:creationId xmlns:a16="http://schemas.microsoft.com/office/drawing/2014/main" id="{0991BEB9-51BB-F077-EC9E-195DA698686E}"/>
              </a:ext>
            </a:extLst>
          </p:cNvPr>
          <p:cNvSpPr>
            <a:spLocks noGrp="1"/>
          </p:cNvSpPr>
          <p:nvPr>
            <p:ph type="pic" sz="quarter" idx="15" hasCustomPrompt="1"/>
          </p:nvPr>
        </p:nvSpPr>
        <p:spPr>
          <a:xfrm>
            <a:off x="6095603" y="3429001"/>
            <a:ext cx="667587" cy="667544"/>
          </a:xfrm>
          <a:prstGeom prst="rect">
            <a:avLst/>
          </a:prstGeom>
        </p:spPr>
        <p:txBody>
          <a:bodyPr anchor="ctr">
            <a:normAutofit/>
          </a:bodyPr>
          <a:lstStyle>
            <a:lvl1pPr marL="0" indent="0" algn="ctr">
              <a:buNone/>
              <a:defRPr sz="1600">
                <a:solidFill>
                  <a:schemeClr val="tx1"/>
                </a:solidFill>
              </a:defRPr>
            </a:lvl1pPr>
          </a:lstStyle>
          <a:p>
            <a:r>
              <a:rPr lang="en-US" dirty="0"/>
              <a:t>Icon</a:t>
            </a:r>
          </a:p>
        </p:txBody>
      </p:sp>
      <p:sp>
        <p:nvSpPr>
          <p:cNvPr id="12" name="Text Placeholder 9">
            <a:extLst>
              <a:ext uri="{FF2B5EF4-FFF2-40B4-BE49-F238E27FC236}">
                <a16:creationId xmlns:a16="http://schemas.microsoft.com/office/drawing/2014/main" id="{6D1033AF-581A-B853-652D-A540146FD490}"/>
              </a:ext>
            </a:extLst>
          </p:cNvPr>
          <p:cNvSpPr>
            <a:spLocks noGrp="1"/>
          </p:cNvSpPr>
          <p:nvPr>
            <p:ph type="body" sz="quarter" idx="16" hasCustomPrompt="1"/>
          </p:nvPr>
        </p:nvSpPr>
        <p:spPr>
          <a:xfrm>
            <a:off x="7010856" y="3576918"/>
            <a:ext cx="4781861" cy="667544"/>
          </a:xfrm>
          <a:prstGeom prst="rect">
            <a:avLst/>
          </a:prstGeom>
        </p:spPr>
        <p:txBody>
          <a:bodyPr>
            <a:noAutofit/>
          </a:bodyPr>
          <a:lstStyle>
            <a:lvl1pPr marL="0" indent="0">
              <a:lnSpc>
                <a:spcPct val="100000"/>
              </a:lnSpc>
              <a:buNone/>
              <a:defRPr sz="1600">
                <a:solidFill>
                  <a:schemeClr val="tx1"/>
                </a:solidFill>
              </a:defRPr>
            </a:lvl1pPr>
          </a:lstStyle>
          <a:p>
            <a:pPr lvl="0"/>
            <a:r>
              <a:rPr lang="en-US" dirty="0"/>
              <a:t>Copy goes here, do not exceed 2 lines of copy</a:t>
            </a:r>
          </a:p>
        </p:txBody>
      </p:sp>
      <p:sp>
        <p:nvSpPr>
          <p:cNvPr id="13" name="Picture Placeholder 7">
            <a:extLst>
              <a:ext uri="{FF2B5EF4-FFF2-40B4-BE49-F238E27FC236}">
                <a16:creationId xmlns:a16="http://schemas.microsoft.com/office/drawing/2014/main" id="{CC3296DC-4AB5-F02C-2B70-0A1223A2FA07}"/>
              </a:ext>
            </a:extLst>
          </p:cNvPr>
          <p:cNvSpPr>
            <a:spLocks noGrp="1"/>
          </p:cNvSpPr>
          <p:nvPr>
            <p:ph type="pic" sz="quarter" idx="17" hasCustomPrompt="1"/>
          </p:nvPr>
        </p:nvSpPr>
        <p:spPr>
          <a:xfrm>
            <a:off x="6095603" y="4476751"/>
            <a:ext cx="667587" cy="667544"/>
          </a:xfrm>
          <a:prstGeom prst="rect">
            <a:avLst/>
          </a:prstGeom>
        </p:spPr>
        <p:txBody>
          <a:bodyPr anchor="ctr">
            <a:normAutofit/>
          </a:bodyPr>
          <a:lstStyle>
            <a:lvl1pPr marL="0" indent="0" algn="ctr">
              <a:buNone/>
              <a:defRPr sz="1600">
                <a:solidFill>
                  <a:schemeClr val="tx1"/>
                </a:solidFill>
              </a:defRPr>
            </a:lvl1pPr>
          </a:lstStyle>
          <a:p>
            <a:r>
              <a:rPr lang="en-US" dirty="0"/>
              <a:t>Icon</a:t>
            </a:r>
          </a:p>
        </p:txBody>
      </p:sp>
      <p:sp>
        <p:nvSpPr>
          <p:cNvPr id="14" name="Text Placeholder 9">
            <a:extLst>
              <a:ext uri="{FF2B5EF4-FFF2-40B4-BE49-F238E27FC236}">
                <a16:creationId xmlns:a16="http://schemas.microsoft.com/office/drawing/2014/main" id="{D1ACBBE6-39A5-38B2-48B9-953EF0B15CAA}"/>
              </a:ext>
            </a:extLst>
          </p:cNvPr>
          <p:cNvSpPr>
            <a:spLocks noGrp="1"/>
          </p:cNvSpPr>
          <p:nvPr>
            <p:ph type="body" sz="quarter" idx="18" hasCustomPrompt="1"/>
          </p:nvPr>
        </p:nvSpPr>
        <p:spPr>
          <a:xfrm>
            <a:off x="7010856" y="4624668"/>
            <a:ext cx="4781861" cy="667544"/>
          </a:xfrm>
          <a:prstGeom prst="rect">
            <a:avLst/>
          </a:prstGeom>
        </p:spPr>
        <p:txBody>
          <a:bodyPr>
            <a:noAutofit/>
          </a:bodyPr>
          <a:lstStyle>
            <a:lvl1pPr marL="0" indent="0">
              <a:lnSpc>
                <a:spcPct val="100000"/>
              </a:lnSpc>
              <a:buNone/>
              <a:defRPr sz="1600">
                <a:solidFill>
                  <a:schemeClr val="tx1"/>
                </a:solidFill>
              </a:defRPr>
            </a:lvl1pPr>
          </a:lstStyle>
          <a:p>
            <a:pPr lvl="0"/>
            <a:r>
              <a:rPr lang="en-US" dirty="0"/>
              <a:t>Copy goes here, do not exceed 2 lines of copy</a:t>
            </a:r>
          </a:p>
        </p:txBody>
      </p:sp>
      <p:sp>
        <p:nvSpPr>
          <p:cNvPr id="4" name="Date Placeholder 3">
            <a:extLst>
              <a:ext uri="{FF2B5EF4-FFF2-40B4-BE49-F238E27FC236}">
                <a16:creationId xmlns:a16="http://schemas.microsoft.com/office/drawing/2014/main" id="{998C7B89-9919-27D5-3CA3-59231744A8D1}"/>
              </a:ext>
            </a:extLst>
          </p:cNvPr>
          <p:cNvSpPr>
            <a:spLocks noGrp="1"/>
          </p:cNvSpPr>
          <p:nvPr>
            <p:ph type="dt" sz="half" idx="19"/>
          </p:nvPr>
        </p:nvSpPr>
        <p:spPr/>
        <p:txBody>
          <a:bodyPr/>
          <a:lstStyle>
            <a:lvl1pPr>
              <a:defRPr>
                <a:solidFill>
                  <a:srgbClr val="AEA8A2"/>
                </a:solidFill>
              </a:defRPr>
            </a:lvl1pPr>
          </a:lstStyle>
          <a:p>
            <a:r>
              <a:rPr lang="en-IN"/>
              <a:t>[Date]</a:t>
            </a:r>
            <a:endParaRPr lang="en-US" dirty="0"/>
          </a:p>
        </p:txBody>
      </p:sp>
      <p:sp>
        <p:nvSpPr>
          <p:cNvPr id="9" name="Footer Placeholder 8">
            <a:extLst>
              <a:ext uri="{FF2B5EF4-FFF2-40B4-BE49-F238E27FC236}">
                <a16:creationId xmlns:a16="http://schemas.microsoft.com/office/drawing/2014/main" id="{3E870DE9-DE63-752A-F432-5906F9312978}"/>
              </a:ext>
            </a:extLst>
          </p:cNvPr>
          <p:cNvSpPr>
            <a:spLocks noGrp="1"/>
          </p:cNvSpPr>
          <p:nvPr>
            <p:ph type="ftr" sz="quarter" idx="20"/>
          </p:nvPr>
        </p:nvSpPr>
        <p:spPr/>
        <p:txBody>
          <a:bodyPr/>
          <a:lstStyle>
            <a:lvl1pPr>
              <a:defRPr>
                <a:solidFill>
                  <a:srgbClr val="AEA8A2"/>
                </a:solidFill>
              </a:defRPr>
            </a:lvl1pPr>
          </a:lstStyle>
          <a:p>
            <a:r>
              <a:rPr lang="en-US"/>
              <a:t>Copyright © 2026, Oracle and/or its affiliates</a:t>
            </a:r>
            <a:endParaRPr lang="en-US" dirty="0"/>
          </a:p>
        </p:txBody>
      </p:sp>
      <p:sp>
        <p:nvSpPr>
          <p:cNvPr id="15" name="Slide Number Placeholder 14">
            <a:extLst>
              <a:ext uri="{FF2B5EF4-FFF2-40B4-BE49-F238E27FC236}">
                <a16:creationId xmlns:a16="http://schemas.microsoft.com/office/drawing/2014/main" id="{883696C6-F350-8E61-ECA5-EDD80B9EF607}"/>
              </a:ext>
            </a:extLst>
          </p:cNvPr>
          <p:cNvSpPr>
            <a:spLocks noGrp="1"/>
          </p:cNvSpPr>
          <p:nvPr>
            <p:ph type="sldNum" sz="quarter" idx="21"/>
          </p:nvPr>
        </p:nvSpPr>
        <p:spPr/>
        <p:txBody>
          <a:bodyPr/>
          <a:lstStyle>
            <a:lvl1pPr>
              <a:defRPr>
                <a:solidFill>
                  <a:srgbClr val="AEA8A2"/>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764788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ight - Title">
    <p:bg>
      <p:bgRef idx="1001">
        <a:schemeClr val="bg2"/>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3" name="Slide Number Placeholder 5">
            <a:extLst>
              <a:ext uri="{FF2B5EF4-FFF2-40B4-BE49-F238E27FC236}">
                <a16:creationId xmlns:a16="http://schemas.microsoft.com/office/drawing/2014/main" id="{0196566A-34C0-2909-1BBA-2F1E01266A07}"/>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4" name="Footer Placeholder 4">
            <a:extLst>
              <a:ext uri="{FF2B5EF4-FFF2-40B4-BE49-F238E27FC236}">
                <a16:creationId xmlns:a16="http://schemas.microsoft.com/office/drawing/2014/main" id="{47D75A6B-90D9-58CE-7BC7-31C53C19C8F9}"/>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5" name="Date Placeholder 3">
            <a:extLst>
              <a:ext uri="{FF2B5EF4-FFF2-40B4-BE49-F238E27FC236}">
                <a16:creationId xmlns:a16="http://schemas.microsoft.com/office/drawing/2014/main" id="{33C7F88C-022C-DC8C-F4BA-18F89F1E4ADA}"/>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12307516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over_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8745EE5B-9C14-4DF6-7ECF-3B850514DAA4}"/>
              </a:ext>
            </a:extLst>
          </p:cNvPr>
          <p:cNvSpPr>
            <a:spLocks noGrp="1"/>
          </p:cNvSpPr>
          <p:nvPr>
            <p:ph type="ctrTitle" hasCustomPrompt="1"/>
          </p:nvPr>
        </p:nvSpPr>
        <p:spPr>
          <a:xfrm>
            <a:off x="79246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Health &amp; Life Sciences </a:t>
            </a:r>
            <a:br>
              <a:rPr lang="en-US" dirty="0"/>
            </a:br>
            <a:r>
              <a:rPr lang="en-US" dirty="0"/>
              <a:t>Title (up to two lines)</a:t>
            </a:r>
          </a:p>
        </p:txBody>
      </p:sp>
      <p:sp>
        <p:nvSpPr>
          <p:cNvPr id="8" name="Subhead">
            <a:extLst>
              <a:ext uri="{FF2B5EF4-FFF2-40B4-BE49-F238E27FC236}">
                <a16:creationId xmlns:a16="http://schemas.microsoft.com/office/drawing/2014/main" id="{963CCACE-E1BA-B49E-CFB8-0B77CDCFE791}"/>
              </a:ext>
            </a:extLst>
          </p:cNvPr>
          <p:cNvSpPr>
            <a:spLocks noGrp="1"/>
          </p:cNvSpPr>
          <p:nvPr>
            <p:ph type="body" sz="quarter" idx="33" hasCustomPrompt="1"/>
          </p:nvPr>
        </p:nvSpPr>
        <p:spPr>
          <a:xfrm>
            <a:off x="79246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9" name="Text Field">
            <a:extLst>
              <a:ext uri="{FF2B5EF4-FFF2-40B4-BE49-F238E27FC236}">
                <a16:creationId xmlns:a16="http://schemas.microsoft.com/office/drawing/2014/main" id="{F8BD25F6-9734-8037-1C67-1A99384E68CA}"/>
              </a:ext>
            </a:extLst>
          </p:cNvPr>
          <p:cNvSpPr>
            <a:spLocks noGrp="1"/>
          </p:cNvSpPr>
          <p:nvPr>
            <p:ph type="body" sz="quarter" idx="35" hasCustomPrompt="1"/>
          </p:nvPr>
        </p:nvSpPr>
        <p:spPr>
          <a:xfrm>
            <a:off x="79246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12" name="Text Field 2">
            <a:extLst>
              <a:ext uri="{FF2B5EF4-FFF2-40B4-BE49-F238E27FC236}">
                <a16:creationId xmlns:a16="http://schemas.microsoft.com/office/drawing/2014/main" id="{754A77E7-2B50-3BBF-5653-BC60AF4CA831}"/>
              </a:ext>
            </a:extLst>
          </p:cNvPr>
          <p:cNvSpPr>
            <a:spLocks noGrp="1"/>
          </p:cNvSpPr>
          <p:nvPr>
            <p:ph type="body" sz="quarter" idx="34" hasCustomPrompt="1"/>
          </p:nvPr>
        </p:nvSpPr>
        <p:spPr>
          <a:xfrm>
            <a:off x="79246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6" name="Footer Placeholder 5">
            <a:extLst>
              <a:ext uri="{FF2B5EF4-FFF2-40B4-BE49-F238E27FC236}">
                <a16:creationId xmlns:a16="http://schemas.microsoft.com/office/drawing/2014/main" id="{1B6DA0C6-D822-15F6-04DD-B18D3E44619C}"/>
              </a:ext>
            </a:extLst>
          </p:cNvPr>
          <p:cNvSpPr txBox="1">
            <a:spLocks/>
          </p:cNvSpPr>
          <p:nvPr userDrawn="1"/>
        </p:nvSpPr>
        <p:spPr>
          <a:xfrm>
            <a:off x="792538" y="5850115"/>
            <a:ext cx="6845809" cy="885046"/>
          </a:xfrm>
          <a:prstGeom prst="rect">
            <a:avLst/>
          </a:prstGeom>
        </p:spPr>
        <p:txBody>
          <a:bodyPr lIns="0" tIns="0" rIns="0" bIns="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800" dirty="0">
                <a:solidFill>
                  <a:schemeClr val="tx1"/>
                </a:solidFill>
                <a:effectLst/>
                <a:latin typeface="Oracle Sans Tab" panose="020B0503020204020204" pitchFamily="34" charset="0"/>
                <a:cs typeface="Oracle Sans Tab" panose="020B0503020204020204" pitchFamily="34" charset="0"/>
              </a:rPr>
              <a:t>Some regulatory certifications or registrations to products or services referenced on this website are held by Cerner Corporation. Cerner Corporation is a wholly-owned subsidiary of Oracle. Cerner Corporation is an ONC-certified health IT developer and a registered medical device manufacturer in the United States and other jurisdictions worldwide.</a:t>
            </a:r>
          </a:p>
        </p:txBody>
      </p:sp>
      <p:sp>
        <p:nvSpPr>
          <p:cNvPr id="5" name="Slide Number Placeholder 4">
            <a:extLst>
              <a:ext uri="{FF2B5EF4-FFF2-40B4-BE49-F238E27FC236}">
                <a16:creationId xmlns:a16="http://schemas.microsoft.com/office/drawing/2014/main" id="{7240816A-A8A3-D504-F672-2ACA6ABC2174}"/>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1C7B878C-7245-36C9-328A-025A91624A3E}"/>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F92E9260-E0B5-9C63-CE19-3A9F3785B887}"/>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10" name="Oracle Logo" descr="Oracle Logo">
            <a:extLst>
              <a:ext uri="{FF2B5EF4-FFF2-40B4-BE49-F238E27FC236}">
                <a16:creationId xmlns:a16="http://schemas.microsoft.com/office/drawing/2014/main" id="{3365A273-093D-DAA1-4CF5-EB5C452E599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2" name="Accent mark">
            <a:extLst>
              <a:ext uri="{FF2B5EF4-FFF2-40B4-BE49-F238E27FC236}">
                <a16:creationId xmlns:a16="http://schemas.microsoft.com/office/drawing/2014/main" id="{B9FBA5DC-EBA8-3759-0EF4-5D00C9CB65F1}"/>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1682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ark - Title">
    <p:bg>
      <p:bgRef idx="1001">
        <a:schemeClr val="bg2"/>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Title</a:t>
            </a:r>
          </a:p>
        </p:txBody>
      </p:sp>
      <p:sp>
        <p:nvSpPr>
          <p:cNvPr id="9" name="Date Placeholder 8">
            <a:extLst>
              <a:ext uri="{FF2B5EF4-FFF2-40B4-BE49-F238E27FC236}">
                <a16:creationId xmlns:a16="http://schemas.microsoft.com/office/drawing/2014/main" id="{4ACA5DC3-86B0-1F65-3F2B-CA7D6A4147D2}"/>
              </a:ext>
            </a:extLst>
          </p:cNvPr>
          <p:cNvSpPr>
            <a:spLocks noGrp="1"/>
          </p:cNvSpPr>
          <p:nvPr>
            <p:ph type="dt" sz="half" idx="10"/>
          </p:nvPr>
        </p:nvSpPr>
        <p:spPr/>
        <p:txBody>
          <a:bodyPr/>
          <a:lstStyle>
            <a:lvl1pPr>
              <a:defRPr>
                <a:solidFill>
                  <a:srgbClr val="AEA8A2"/>
                </a:solidFill>
              </a:defRPr>
            </a:lvl1pPr>
          </a:lstStyle>
          <a:p>
            <a:r>
              <a:rPr lang="en-IN"/>
              <a:t>[Date]</a:t>
            </a:r>
            <a:endParaRPr lang="en-US" dirty="0"/>
          </a:p>
        </p:txBody>
      </p:sp>
      <p:sp>
        <p:nvSpPr>
          <p:cNvPr id="10" name="Footer Placeholder 9">
            <a:extLst>
              <a:ext uri="{FF2B5EF4-FFF2-40B4-BE49-F238E27FC236}">
                <a16:creationId xmlns:a16="http://schemas.microsoft.com/office/drawing/2014/main" id="{8EEC5612-9EFC-A5C7-60F5-422AA3E3BA9F}"/>
              </a:ext>
            </a:extLst>
          </p:cNvPr>
          <p:cNvSpPr>
            <a:spLocks noGrp="1"/>
          </p:cNvSpPr>
          <p:nvPr>
            <p:ph type="ftr" sz="quarter" idx="11"/>
          </p:nvPr>
        </p:nvSpPr>
        <p:spPr/>
        <p:txBody>
          <a:bodyPr/>
          <a:lstStyle>
            <a:lvl1pPr>
              <a:defRPr>
                <a:solidFill>
                  <a:srgbClr val="AEA8A2"/>
                </a:solidFill>
              </a:defRPr>
            </a:lvl1pPr>
          </a:lstStyle>
          <a:p>
            <a:r>
              <a:rPr lang="en-US"/>
              <a:t>Copyright © 2026, Oracle and/or its affiliates</a:t>
            </a:r>
            <a:endParaRPr lang="en-US" dirty="0"/>
          </a:p>
        </p:txBody>
      </p:sp>
      <p:sp>
        <p:nvSpPr>
          <p:cNvPr id="11" name="Slide Number Placeholder 10">
            <a:extLst>
              <a:ext uri="{FF2B5EF4-FFF2-40B4-BE49-F238E27FC236}">
                <a16:creationId xmlns:a16="http://schemas.microsoft.com/office/drawing/2014/main" id="{B01A2761-9610-DAD1-E4E2-18899B9B522F}"/>
              </a:ext>
            </a:extLst>
          </p:cNvPr>
          <p:cNvSpPr>
            <a:spLocks noGrp="1"/>
          </p:cNvSpPr>
          <p:nvPr>
            <p:ph type="sldNum" sz="quarter" idx="12"/>
          </p:nvPr>
        </p:nvSpPr>
        <p:spPr/>
        <p:txBody>
          <a:bodyPr/>
          <a:lstStyle>
            <a:lvl1pPr>
              <a:defRPr>
                <a:solidFill>
                  <a:srgbClr val="AEA8A2"/>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33853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ight - Title/Subtitle">
    <p:bg>
      <p:bgRef idx="1001">
        <a:schemeClr val="bg2"/>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3" name="Subtitle">
            <a:extLst>
              <a:ext uri="{FF2B5EF4-FFF2-40B4-BE49-F238E27FC236}">
                <a16:creationId xmlns:a16="http://schemas.microsoft.com/office/drawing/2014/main" id="{120DA5B7-17E8-2CF4-4B51-F677DF6CE73C}"/>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2" name="Slide Number Placeholder 5">
            <a:extLst>
              <a:ext uri="{FF2B5EF4-FFF2-40B4-BE49-F238E27FC236}">
                <a16:creationId xmlns:a16="http://schemas.microsoft.com/office/drawing/2014/main" id="{DBEEF32F-ED74-47E3-D2C3-F1B1AD13F3F5}"/>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7" name="Footer Placeholder 4">
            <a:extLst>
              <a:ext uri="{FF2B5EF4-FFF2-40B4-BE49-F238E27FC236}">
                <a16:creationId xmlns:a16="http://schemas.microsoft.com/office/drawing/2014/main" id="{DFD6C787-D3B4-031A-8D4C-3A19D9BDFA78}"/>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8" name="Date Placeholder 3">
            <a:extLst>
              <a:ext uri="{FF2B5EF4-FFF2-40B4-BE49-F238E27FC236}">
                <a16:creationId xmlns:a16="http://schemas.microsoft.com/office/drawing/2014/main" id="{005CA9E8-9559-78FA-E425-B044F817EEE2}"/>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13118533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ark - Title/Sub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71FF06-338B-46FE-B4FE-F72B7ABAED7F}"/>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6" name="Subtitle">
            <a:extLst>
              <a:ext uri="{FF2B5EF4-FFF2-40B4-BE49-F238E27FC236}">
                <a16:creationId xmlns:a16="http://schemas.microsoft.com/office/drawing/2014/main" id="{756DCC98-315C-61EE-3BD9-275F39B0D5BB}"/>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5" name="Slide Number Placeholder 7">
            <a:extLst>
              <a:ext uri="{FF2B5EF4-FFF2-40B4-BE49-F238E27FC236}">
                <a16:creationId xmlns:a16="http://schemas.microsoft.com/office/drawing/2014/main" id="{0511B848-5314-5CFA-E302-CF9747E005C9}"/>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8" name="Footer Placeholder 6">
            <a:extLst>
              <a:ext uri="{FF2B5EF4-FFF2-40B4-BE49-F238E27FC236}">
                <a16:creationId xmlns:a16="http://schemas.microsoft.com/office/drawing/2014/main" id="{68D47112-C304-3F08-B268-4678B7957255}"/>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9" name="Date Placeholder 4">
            <a:extLst>
              <a:ext uri="{FF2B5EF4-FFF2-40B4-BE49-F238E27FC236}">
                <a16:creationId xmlns:a16="http://schemas.microsoft.com/office/drawing/2014/main" id="{E986AE2C-3C8D-7087-0A03-7B9F6CF293A3}"/>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26362097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ight - Title 1 Column">
    <p:bg>
      <p:bgRef idx="1001">
        <a:schemeClr val="bg2"/>
      </p:bgRef>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2" name="Content">
            <a:extLst>
              <a:ext uri="{FF2B5EF4-FFF2-40B4-BE49-F238E27FC236}">
                <a16:creationId xmlns:a16="http://schemas.microsoft.com/office/drawing/2014/main" id="{5D03235E-81C6-F058-9141-4468DA219785}"/>
              </a:ext>
            </a:extLst>
          </p:cNvPr>
          <p:cNvSpPr>
            <a:spLocks noGrp="1"/>
          </p:cNvSpPr>
          <p:nvPr>
            <p:ph sz="quarter" idx="14"/>
          </p:nvPr>
        </p:nvSpPr>
        <p:spPr>
          <a:xfrm>
            <a:off x="766762" y="1600199"/>
            <a:ext cx="10671048"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7" name="Slide Number">
            <a:extLst>
              <a:ext uri="{FF2B5EF4-FFF2-40B4-BE49-F238E27FC236}">
                <a16:creationId xmlns:a16="http://schemas.microsoft.com/office/drawing/2014/main" id="{5D441708-8B15-4FCB-89B4-E673D271FDD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800">
                <a:solidFill>
                  <a:srgbClr val="514C47"/>
                </a:solidFill>
                <a:latin typeface="+mn-lt"/>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C80D3E3D-D429-473E-903C-04622CCE81D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800">
                <a:solidFill>
                  <a:srgbClr val="514C47"/>
                </a:solidFill>
                <a:latin typeface="+mn-lt"/>
              </a:defRPr>
            </a:lvl1pPr>
          </a:lstStyle>
          <a:p>
            <a:r>
              <a:rPr lang="en-US"/>
              <a:t>Copyright © 2026, Oracle and/or its affiliates</a:t>
            </a:r>
            <a:endParaRPr lang="en-US" dirty="0"/>
          </a:p>
        </p:txBody>
      </p:sp>
      <p:sp>
        <p:nvSpPr>
          <p:cNvPr id="19" name="Date">
            <a:extLst>
              <a:ext uri="{FF2B5EF4-FFF2-40B4-BE49-F238E27FC236}">
                <a16:creationId xmlns:a16="http://schemas.microsoft.com/office/drawing/2014/main" id="{2702B7E4-DD93-4403-964F-982773FE3422}"/>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800" smtClean="0">
                <a:solidFill>
                  <a:srgbClr val="514C47"/>
                </a:solidFill>
                <a:latin typeface="+mn-lt"/>
              </a:defRPr>
            </a:lvl1pPr>
          </a:lstStyle>
          <a:p>
            <a:r>
              <a:rPr lang="en-IN"/>
              <a:t>[Date]</a:t>
            </a:r>
            <a:endParaRPr lang="en-US" dirty="0"/>
          </a:p>
        </p:txBody>
      </p:sp>
    </p:spTree>
    <p:extLst>
      <p:ext uri="{BB962C8B-B14F-4D97-AF65-F5344CB8AC3E}">
        <p14:creationId xmlns:p14="http://schemas.microsoft.com/office/powerpoint/2010/main" val="3577567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ark - Title 1 Column">
    <p:bg>
      <p:bgRef idx="1001">
        <a:schemeClr val="bg2"/>
      </p:bgRef>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2" name="Content">
            <a:extLst>
              <a:ext uri="{FF2B5EF4-FFF2-40B4-BE49-F238E27FC236}">
                <a16:creationId xmlns:a16="http://schemas.microsoft.com/office/drawing/2014/main" id="{5D03235E-81C6-F058-9141-4468DA219785}"/>
              </a:ext>
            </a:extLst>
          </p:cNvPr>
          <p:cNvSpPr>
            <a:spLocks noGrp="1"/>
          </p:cNvSpPr>
          <p:nvPr>
            <p:ph sz="quarter" idx="14"/>
          </p:nvPr>
        </p:nvSpPr>
        <p:spPr>
          <a:xfrm>
            <a:off x="766762" y="1600199"/>
            <a:ext cx="10671048"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7" name="Slide Number">
            <a:extLst>
              <a:ext uri="{FF2B5EF4-FFF2-40B4-BE49-F238E27FC236}">
                <a16:creationId xmlns:a16="http://schemas.microsoft.com/office/drawing/2014/main" id="{5D441708-8B15-4FCB-89B4-E673D271FDD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800">
                <a:solidFill>
                  <a:srgbClr val="AEA8A2"/>
                </a:solidFill>
                <a:latin typeface="+mn-lt"/>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C80D3E3D-D429-473E-903C-04622CCE81D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800">
                <a:solidFill>
                  <a:srgbClr val="AEA8A2"/>
                </a:solidFill>
                <a:latin typeface="+mn-lt"/>
              </a:defRPr>
            </a:lvl1pPr>
          </a:lstStyle>
          <a:p>
            <a:r>
              <a:rPr lang="en-US"/>
              <a:t>Copyright © 2026, Oracle and/or its affiliates</a:t>
            </a:r>
            <a:endParaRPr lang="en-US" dirty="0"/>
          </a:p>
        </p:txBody>
      </p:sp>
      <p:sp>
        <p:nvSpPr>
          <p:cNvPr id="19" name="Date">
            <a:extLst>
              <a:ext uri="{FF2B5EF4-FFF2-40B4-BE49-F238E27FC236}">
                <a16:creationId xmlns:a16="http://schemas.microsoft.com/office/drawing/2014/main" id="{2702B7E4-DD93-4403-964F-982773FE3422}"/>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800" smtClean="0">
                <a:solidFill>
                  <a:srgbClr val="AEA8A2"/>
                </a:solidFill>
                <a:latin typeface="+mn-lt"/>
              </a:defRPr>
            </a:lvl1pPr>
          </a:lstStyle>
          <a:p>
            <a:r>
              <a:rPr lang="en-IN"/>
              <a:t>[Date]</a:t>
            </a:r>
            <a:endParaRPr lang="en-US" dirty="0"/>
          </a:p>
        </p:txBody>
      </p:sp>
    </p:spTree>
    <p:extLst>
      <p:ext uri="{BB962C8B-B14F-4D97-AF65-F5344CB8AC3E}">
        <p14:creationId xmlns:p14="http://schemas.microsoft.com/office/powerpoint/2010/main" val="5155026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ight - Title/Subtitle 1 Colum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D9CD-CDC4-4642-8CDA-7351404FC2D2}"/>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3" name="Subtitle">
            <a:extLst>
              <a:ext uri="{FF2B5EF4-FFF2-40B4-BE49-F238E27FC236}">
                <a16:creationId xmlns:a16="http://schemas.microsoft.com/office/drawing/2014/main" id="{B28271ED-B1CF-9F0D-4AA0-883D80DEDBF0}"/>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9" name="Content">
            <a:extLst>
              <a:ext uri="{FF2B5EF4-FFF2-40B4-BE49-F238E27FC236}">
                <a16:creationId xmlns:a16="http://schemas.microsoft.com/office/drawing/2014/main" id="{B95271D6-CF2C-D8C3-F7FB-D555FC2D9469}"/>
              </a:ext>
            </a:extLst>
          </p:cNvPr>
          <p:cNvSpPr>
            <a:spLocks noGrp="1"/>
          </p:cNvSpPr>
          <p:nvPr>
            <p:ph sz="quarter" idx="14"/>
          </p:nvPr>
        </p:nvSpPr>
        <p:spPr>
          <a:xfrm>
            <a:off x="766762" y="1600199"/>
            <a:ext cx="10671048"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7">
            <a:extLst>
              <a:ext uri="{FF2B5EF4-FFF2-40B4-BE49-F238E27FC236}">
                <a16:creationId xmlns:a16="http://schemas.microsoft.com/office/drawing/2014/main" id="{7A59FA82-C146-45DF-AE7B-4B5698706BEA}"/>
              </a:ext>
            </a:extLst>
          </p:cNvPr>
          <p:cNvSpPr>
            <a:spLocks noGrp="1"/>
          </p:cNvSpPr>
          <p:nvPr>
            <p:ph type="sldNum" sz="quarter" idx="17"/>
          </p:nvPr>
        </p:nvSpPr>
        <p:spPr/>
        <p:txBody>
          <a:bodyPr/>
          <a:lstStyle>
            <a:lvl1pPr>
              <a:defRPr>
                <a:solidFill>
                  <a:srgbClr val="514C47"/>
                </a:solidFill>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2CE12F3-375D-4B05-A71D-DA14DF8ADB8E}"/>
              </a:ext>
            </a:extLst>
          </p:cNvPr>
          <p:cNvSpPr>
            <a:spLocks noGrp="1"/>
          </p:cNvSpPr>
          <p:nvPr>
            <p:ph type="ftr" sz="quarter" idx="16"/>
          </p:nvPr>
        </p:nvSpPr>
        <p:spPr/>
        <p:txBody>
          <a:bodyPr/>
          <a:lstStyle>
            <a:lvl1pPr>
              <a:defRPr>
                <a:solidFill>
                  <a:srgbClr val="514C47"/>
                </a:solidFill>
              </a:defRPr>
            </a:lvl1p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48C5C278-52DE-4C8A-933B-1109B3282E51}"/>
              </a:ext>
            </a:extLst>
          </p:cNvPr>
          <p:cNvSpPr>
            <a:spLocks noGrp="1"/>
          </p:cNvSpPr>
          <p:nvPr>
            <p:ph type="dt" sz="half" idx="15"/>
          </p:nvPr>
        </p:nvSpPr>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33179959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ark - Title/Subtitle 1 Colum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68516-E3E0-4F22-9EB7-1A85E1D3B5A1}"/>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199"/>
            <a:ext cx="10671175"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marL="547688" indent="-182563">
              <a:lnSpc>
                <a:spcPct val="100000"/>
              </a:lnSpc>
              <a:buFont typeface="System Font Regular"/>
              <a:buChar char="-"/>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marL="914400" indent="-182880">
              <a:lnSpc>
                <a:spcPct val="100000"/>
              </a:lnSpc>
              <a:buFont typeface="System Font Regular"/>
              <a:buChar char="-"/>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7">
            <a:extLst>
              <a:ext uri="{FF2B5EF4-FFF2-40B4-BE49-F238E27FC236}">
                <a16:creationId xmlns:a16="http://schemas.microsoft.com/office/drawing/2014/main" id="{657290E2-8EA8-4572-BB48-C18007201785}"/>
              </a:ext>
            </a:extLst>
          </p:cNvPr>
          <p:cNvSpPr>
            <a:spLocks noGrp="1"/>
          </p:cNvSpPr>
          <p:nvPr>
            <p:ph type="sldNum" sz="quarter" idx="17"/>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C1A7F3B8-F794-4AF5-B07B-32A3084A6AB2}"/>
              </a:ext>
            </a:extLst>
          </p:cNvPr>
          <p:cNvSpPr>
            <a:spLocks noGrp="1"/>
          </p:cNvSpPr>
          <p:nvPr>
            <p:ph type="ftr" sz="quarter" idx="16"/>
          </p:nvPr>
        </p:nvSpPr>
        <p:spPr/>
        <p:txBody>
          <a:bodyPr/>
          <a:lstStyle>
            <a:lvl1pPr>
              <a:defRPr>
                <a:solidFill>
                  <a:srgbClr val="AEA8A2"/>
                </a:solidFill>
              </a:defRPr>
            </a:lvl1p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7A72FE7D-30FF-45E2-9F8B-D073887C33E8}"/>
              </a:ext>
            </a:extLst>
          </p:cNvPr>
          <p:cNvSpPr>
            <a:spLocks noGrp="1"/>
          </p:cNvSpPr>
          <p:nvPr>
            <p:ph type="dt" sz="half" idx="15"/>
          </p:nvPr>
        </p:nvSpPr>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5801076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ight - Title/Subtitle 2 Column">
    <p:bg>
      <p:bgRef idx="1001">
        <a:schemeClr val="bg2"/>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9740FE-E1B8-466B-970A-4E081BCA3143}"/>
              </a:ext>
            </a:extLst>
          </p:cNvPr>
          <p:cNvSpPr>
            <a:spLocks noGrp="1"/>
          </p:cNvSpPr>
          <p:nvPr>
            <p:ph type="title" hasCustomPrompt="1"/>
          </p:nvPr>
        </p:nvSpPr>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Title</a:t>
            </a:r>
          </a:p>
        </p:txBody>
      </p:sp>
      <p:sp>
        <p:nvSpPr>
          <p:cNvPr id="7" name="Subtitle">
            <a:extLst>
              <a:ext uri="{FF2B5EF4-FFF2-40B4-BE49-F238E27FC236}">
                <a16:creationId xmlns:a16="http://schemas.microsoft.com/office/drawing/2014/main" id="{1C3705B9-F5B6-D7DA-A986-BD2522922780}"/>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2" name="Content">
            <a:extLst>
              <a:ext uri="{FF2B5EF4-FFF2-40B4-BE49-F238E27FC236}">
                <a16:creationId xmlns:a16="http://schemas.microsoft.com/office/drawing/2014/main" id="{002F888E-0FBB-6617-9462-4201B11F2A44}"/>
              </a:ext>
            </a:extLst>
          </p:cNvPr>
          <p:cNvSpPr>
            <a:spLocks noGrp="1"/>
          </p:cNvSpPr>
          <p:nvPr>
            <p:ph sz="quarter" idx="14"/>
          </p:nvPr>
        </p:nvSpPr>
        <p:spPr>
          <a:xfrm>
            <a:off x="766762" y="1600199"/>
            <a:ext cx="5084064" cy="4507992"/>
          </a:xfrm>
        </p:spPr>
        <p:txBody>
          <a:bodyPr/>
          <a:lstStyle>
            <a:lvl1pPr>
              <a:lnSpc>
                <a:spcPct val="100000"/>
              </a:lnSpc>
              <a:defRPr sz="1600" b="0" i="0">
                <a:solidFill>
                  <a:schemeClr val="tx1"/>
                </a:solidFill>
                <a:latin typeface="Oracle Sans Tab" panose="020B0503020204020204" pitchFamily="34" charset="0"/>
                <a:cs typeface="Oracle Sans Tab" panose="020B0503020204020204" pitchFamily="34" charset="0"/>
              </a:defRPr>
            </a:lvl1pPr>
            <a:lvl2pPr>
              <a:lnSpc>
                <a:spcPct val="100000"/>
              </a:lnSpc>
              <a:defRPr sz="1600" b="0" i="0">
                <a:solidFill>
                  <a:schemeClr val="tx1"/>
                </a:solidFill>
                <a:latin typeface="Oracle Sans Tab" panose="020B0503020204020204" pitchFamily="34" charset="0"/>
                <a:cs typeface="Oracle Sans Tab" panose="020B0503020204020204" pitchFamily="34" charset="0"/>
              </a:defRPr>
            </a:lvl2pPr>
            <a:lvl3pPr>
              <a:lnSpc>
                <a:spcPct val="100000"/>
              </a:lnSpc>
              <a:defRPr sz="1600" b="0" i="0">
                <a:solidFill>
                  <a:schemeClr val="tx1"/>
                </a:solidFill>
                <a:latin typeface="Oracle Sans Tab" panose="020B0503020204020204" pitchFamily="34" charset="0"/>
                <a:cs typeface="Oracle Sans Tab" panose="020B0503020204020204" pitchFamily="34" charset="0"/>
              </a:defRPr>
            </a:lvl3pPr>
            <a:lvl4pPr>
              <a:lnSpc>
                <a:spcPct val="100000"/>
              </a:lnSpc>
              <a:defRPr sz="1600" b="0" i="0">
                <a:solidFill>
                  <a:schemeClr val="tx1"/>
                </a:solidFill>
                <a:latin typeface="Oracle Sans Tab" panose="020B0503020204020204" pitchFamily="34" charset="0"/>
                <a:cs typeface="Oracle Sans Tab" panose="020B0503020204020204" pitchFamily="34" charset="0"/>
              </a:defRPr>
            </a:lvl4pPr>
            <a:lvl5pPr>
              <a:lnSpc>
                <a:spcPct val="100000"/>
              </a:lnSpc>
              <a:defRPr sz="1600" b="0" i="0">
                <a:solidFill>
                  <a:schemeClr val="tx1"/>
                </a:solidFill>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9577" y="160857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3" name="Content">
            <a:extLst>
              <a:ext uri="{FF2B5EF4-FFF2-40B4-BE49-F238E27FC236}">
                <a16:creationId xmlns:a16="http://schemas.microsoft.com/office/drawing/2014/main" id="{4F57E862-706F-9432-1E5B-C66745958B78}"/>
              </a:ext>
            </a:extLst>
          </p:cNvPr>
          <p:cNvSpPr>
            <a:spLocks noGrp="1"/>
          </p:cNvSpPr>
          <p:nvPr>
            <p:ph sz="quarter" idx="19"/>
          </p:nvPr>
        </p:nvSpPr>
        <p:spPr>
          <a:xfrm>
            <a:off x="6370317" y="1600220"/>
            <a:ext cx="5084064" cy="4507992"/>
          </a:xfrm>
        </p:spPr>
        <p:txBody>
          <a:bodyPr/>
          <a:lstStyle>
            <a:lvl1pPr>
              <a:lnSpc>
                <a:spcPct val="100000"/>
              </a:lnSpc>
              <a:defRPr sz="1600" b="0" i="0">
                <a:solidFill>
                  <a:schemeClr val="tx1"/>
                </a:solidFill>
                <a:latin typeface="Oracle Sans Tab" panose="020B0503020204020204" pitchFamily="34" charset="0"/>
                <a:cs typeface="Oracle Sans Tab" panose="020B0503020204020204" pitchFamily="34" charset="0"/>
              </a:defRPr>
            </a:lvl1pPr>
            <a:lvl2pPr>
              <a:lnSpc>
                <a:spcPct val="100000"/>
              </a:lnSpc>
              <a:defRPr sz="1600" b="0" i="0">
                <a:solidFill>
                  <a:schemeClr val="tx1"/>
                </a:solidFill>
                <a:latin typeface="Oracle Sans Tab" panose="020B0503020204020204" pitchFamily="34" charset="0"/>
                <a:cs typeface="Oracle Sans Tab" panose="020B0503020204020204" pitchFamily="34" charset="0"/>
              </a:defRPr>
            </a:lvl2pPr>
            <a:lvl3pPr>
              <a:lnSpc>
                <a:spcPct val="100000"/>
              </a:lnSpc>
              <a:defRPr sz="1600" b="0" i="0">
                <a:solidFill>
                  <a:schemeClr val="tx1"/>
                </a:solidFill>
                <a:latin typeface="Oracle Sans Tab" panose="020B0503020204020204" pitchFamily="34" charset="0"/>
                <a:cs typeface="Oracle Sans Tab" panose="020B0503020204020204" pitchFamily="34" charset="0"/>
              </a:defRPr>
            </a:lvl3pPr>
            <a:lvl4pPr>
              <a:lnSpc>
                <a:spcPct val="100000"/>
              </a:lnSpc>
              <a:defRPr sz="1600" b="0" i="0">
                <a:solidFill>
                  <a:schemeClr val="tx1"/>
                </a:solidFill>
                <a:latin typeface="Oracle Sans Tab" panose="020B0503020204020204" pitchFamily="34" charset="0"/>
                <a:cs typeface="Oracle Sans Tab" panose="020B0503020204020204" pitchFamily="34" charset="0"/>
              </a:defRPr>
            </a:lvl4pPr>
            <a:lvl5pPr>
              <a:lnSpc>
                <a:spcPct val="100000"/>
              </a:lnSpc>
              <a:defRPr sz="1600" b="0" i="0">
                <a:solidFill>
                  <a:schemeClr val="tx1"/>
                </a:solidFill>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Slide Number Placeholder 8">
            <a:extLst>
              <a:ext uri="{FF2B5EF4-FFF2-40B4-BE49-F238E27FC236}">
                <a16:creationId xmlns:a16="http://schemas.microsoft.com/office/drawing/2014/main" id="{424C32FC-D616-45B7-A051-90859CE92D73}"/>
              </a:ext>
            </a:extLst>
          </p:cNvPr>
          <p:cNvSpPr>
            <a:spLocks noGrp="1"/>
          </p:cNvSpPr>
          <p:nvPr>
            <p:ph type="sldNum" sz="quarter" idx="18"/>
          </p:nvPr>
        </p:nvSpPr>
        <p:spPr/>
        <p:txBody>
          <a:bodyPr/>
          <a:lstStyle>
            <a:lvl1pPr>
              <a:defRPr>
                <a:solidFill>
                  <a:srgbClr val="514C47"/>
                </a:solidFill>
              </a:defRPr>
            </a:lvl1p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48F71CDA-982A-476F-ADB7-47031714FD6F}"/>
              </a:ext>
            </a:extLst>
          </p:cNvPr>
          <p:cNvSpPr>
            <a:spLocks noGrp="1"/>
          </p:cNvSpPr>
          <p:nvPr>
            <p:ph type="ftr" sz="quarter" idx="17"/>
          </p:nvPr>
        </p:nvSpPr>
        <p:spPr/>
        <p:txBody>
          <a:bodyPr/>
          <a:lstStyle>
            <a:lvl1pPr>
              <a:defRPr>
                <a:solidFill>
                  <a:srgbClr val="514C47"/>
                </a:solidFill>
              </a:defRPr>
            </a:lvl1pPr>
          </a:lstStyle>
          <a:p>
            <a:r>
              <a:rPr lang="en-US"/>
              <a:t>Copyright © 2026, Oracle and/or its affiliates</a:t>
            </a:r>
            <a:endParaRPr lang="en-US" dirty="0"/>
          </a:p>
        </p:txBody>
      </p:sp>
      <p:sp>
        <p:nvSpPr>
          <p:cNvPr id="4" name="Date Placeholder 3">
            <a:extLst>
              <a:ext uri="{FF2B5EF4-FFF2-40B4-BE49-F238E27FC236}">
                <a16:creationId xmlns:a16="http://schemas.microsoft.com/office/drawing/2014/main" id="{4B5A409C-CB05-4133-9F5F-1D2097DE34E0}"/>
              </a:ext>
            </a:extLst>
          </p:cNvPr>
          <p:cNvSpPr>
            <a:spLocks noGrp="1"/>
          </p:cNvSpPr>
          <p:nvPr>
            <p:ph type="dt" sz="half" idx="16"/>
          </p:nvPr>
        </p:nvSpPr>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3532734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ark - Title/Subtitle 2 Column">
    <p:bg>
      <p:bgRef idx="1001">
        <a:schemeClr val="bg2"/>
      </p:bgRef>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6E20D12-1316-3177-701A-67F816263680}"/>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12" name="Subtitle">
            <a:extLst>
              <a:ext uri="{FF2B5EF4-FFF2-40B4-BE49-F238E27FC236}">
                <a16:creationId xmlns:a16="http://schemas.microsoft.com/office/drawing/2014/main" id="{491B9BE2-1C80-DD0F-2348-944405667FA4}"/>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4" name="Content">
            <a:extLst>
              <a:ext uri="{FF2B5EF4-FFF2-40B4-BE49-F238E27FC236}">
                <a16:creationId xmlns:a16="http://schemas.microsoft.com/office/drawing/2014/main" id="{FA05E257-5557-514A-2025-3EF63D1140D3}"/>
              </a:ext>
            </a:extLst>
          </p:cNvPr>
          <p:cNvSpPr>
            <a:spLocks noGrp="1"/>
          </p:cNvSpPr>
          <p:nvPr>
            <p:ph sz="quarter" idx="14"/>
          </p:nvPr>
        </p:nvSpPr>
        <p:spPr>
          <a:xfrm>
            <a:off x="766762" y="1600199"/>
            <a:ext cx="5084064"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Content">
            <a:extLst>
              <a:ext uri="{FF2B5EF4-FFF2-40B4-BE49-F238E27FC236}">
                <a16:creationId xmlns:a16="http://schemas.microsoft.com/office/drawing/2014/main" id="{1A8D2713-0A2C-B9EC-921A-E43EBB54D7F1}"/>
              </a:ext>
            </a:extLst>
          </p:cNvPr>
          <p:cNvSpPr>
            <a:spLocks noGrp="1"/>
          </p:cNvSpPr>
          <p:nvPr>
            <p:ph sz="quarter" idx="19"/>
          </p:nvPr>
        </p:nvSpPr>
        <p:spPr>
          <a:xfrm>
            <a:off x="6370317" y="1600220"/>
            <a:ext cx="5084064"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6" name="Column Divider">
            <a:extLst>
              <a:ext uri="{FF2B5EF4-FFF2-40B4-BE49-F238E27FC236}">
                <a16:creationId xmlns:a16="http://schemas.microsoft.com/office/drawing/2014/main" id="{EF021091-A040-8AC0-0501-04709D496D73}"/>
              </a:ext>
              <a:ext uri="{C183D7F6-B498-43B3-948B-1728B52AA6E4}">
                <adec:decorative xmlns:adec="http://schemas.microsoft.com/office/drawing/2017/decorative" val="1"/>
              </a:ext>
            </a:extLst>
          </p:cNvPr>
          <p:cNvCxnSpPr>
            <a:cxnSpLocks/>
          </p:cNvCxnSpPr>
          <p:nvPr userDrawn="1"/>
        </p:nvCxnSpPr>
        <p:spPr>
          <a:xfrm>
            <a:off x="6096000" y="160972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 name="Slide Number Placeholder 7">
            <a:extLst>
              <a:ext uri="{FF2B5EF4-FFF2-40B4-BE49-F238E27FC236}">
                <a16:creationId xmlns:a16="http://schemas.microsoft.com/office/drawing/2014/main" id="{7F0F3812-0E62-2E09-C9AB-79F13108F9A8}"/>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4D96D9B3-827E-BCDB-1DEF-84EB5E7E90C2}"/>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7" name="Date Placeholder 4">
            <a:extLst>
              <a:ext uri="{FF2B5EF4-FFF2-40B4-BE49-F238E27FC236}">
                <a16:creationId xmlns:a16="http://schemas.microsoft.com/office/drawing/2014/main" id="{6FBD1657-DE16-5859-6047-8B20D7971D48}"/>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7440551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ight - Title/Subtitle 3 Colum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210A-4112-4730-8F81-3CAE5C391FDB}"/>
              </a:ext>
            </a:extLst>
          </p:cNvPr>
          <p:cNvSpPr>
            <a:spLocks noGrp="1"/>
          </p:cNvSpPr>
          <p:nvPr>
            <p:ph type="title" hasCustomPrompt="1"/>
          </p:nvPr>
        </p:nvSpPr>
        <p:spPr/>
        <p:txBody>
          <a:bodyPr/>
          <a:lstStyle>
            <a:lvl1pPr>
              <a:lnSpc>
                <a:spcPct val="100000"/>
              </a:lnSpc>
              <a:defRPr/>
            </a:lvl1pPr>
          </a:lstStyle>
          <a:p>
            <a:r>
              <a:rPr lang="en-US" dirty="0"/>
              <a:t>Title</a:t>
            </a:r>
          </a:p>
        </p:txBody>
      </p:sp>
      <p:sp>
        <p:nvSpPr>
          <p:cNvPr id="11" name="Subtitle">
            <a:extLst>
              <a:ext uri="{FF2B5EF4-FFF2-40B4-BE49-F238E27FC236}">
                <a16:creationId xmlns:a16="http://schemas.microsoft.com/office/drawing/2014/main" id="{AC6B64F9-2DA0-A690-C71E-B99D471B02DB}"/>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4" name="Content">
            <a:extLst>
              <a:ext uri="{FF2B5EF4-FFF2-40B4-BE49-F238E27FC236}">
                <a16:creationId xmlns:a16="http://schemas.microsoft.com/office/drawing/2014/main" id="{CC34BF80-B5D4-D7B6-8CCA-80AF04A72B45}"/>
              </a:ext>
            </a:extLst>
          </p:cNvPr>
          <p:cNvSpPr>
            <a:spLocks noGrp="1"/>
          </p:cNvSpPr>
          <p:nvPr>
            <p:ph sz="quarter" idx="14"/>
          </p:nvPr>
        </p:nvSpPr>
        <p:spPr>
          <a:xfrm>
            <a:off x="766762" y="1600199"/>
            <a:ext cx="3291840"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Content">
            <a:extLst>
              <a:ext uri="{FF2B5EF4-FFF2-40B4-BE49-F238E27FC236}">
                <a16:creationId xmlns:a16="http://schemas.microsoft.com/office/drawing/2014/main" id="{C0573275-C70D-AE89-EF3D-A7DAC9B01BE7}"/>
              </a:ext>
            </a:extLst>
          </p:cNvPr>
          <p:cNvSpPr>
            <a:spLocks noGrp="1"/>
          </p:cNvSpPr>
          <p:nvPr>
            <p:ph sz="quarter" idx="20"/>
          </p:nvPr>
        </p:nvSpPr>
        <p:spPr>
          <a:xfrm>
            <a:off x="4450080" y="1607058"/>
            <a:ext cx="3291840"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Content">
            <a:extLst>
              <a:ext uri="{FF2B5EF4-FFF2-40B4-BE49-F238E27FC236}">
                <a16:creationId xmlns:a16="http://schemas.microsoft.com/office/drawing/2014/main" id="{2CF00143-3379-1D5D-5D8F-463C800F8EA1}"/>
              </a:ext>
            </a:extLst>
          </p:cNvPr>
          <p:cNvSpPr>
            <a:spLocks noGrp="1"/>
          </p:cNvSpPr>
          <p:nvPr>
            <p:ph sz="quarter" idx="21"/>
          </p:nvPr>
        </p:nvSpPr>
        <p:spPr>
          <a:xfrm>
            <a:off x="8133398" y="1613917"/>
            <a:ext cx="3291840"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4261915" y="1609724"/>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23" name="Column Divider 2" descr="Column Divider">
            <a:extLst>
              <a:ext uri="{FF2B5EF4-FFF2-40B4-BE49-F238E27FC236}">
                <a16:creationId xmlns:a16="http://schemas.microsoft.com/office/drawing/2014/main" id="{A70D9BB7-9BB9-40BD-84D2-8EE238E044D3}"/>
              </a:ext>
            </a:extLst>
          </p:cNvPr>
          <p:cNvCxnSpPr>
            <a:cxnSpLocks/>
          </p:cNvCxnSpPr>
          <p:nvPr userDrawn="1"/>
        </p:nvCxnSpPr>
        <p:spPr>
          <a:xfrm>
            <a:off x="7951236" y="1609724"/>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6CAD3E0A-0143-42FC-B8B6-EBC1FF990000}"/>
              </a:ext>
            </a:extLst>
          </p:cNvPr>
          <p:cNvSpPr>
            <a:spLocks noGrp="1"/>
          </p:cNvSpPr>
          <p:nvPr>
            <p:ph type="dt" sz="half" idx="17"/>
          </p:nvPr>
        </p:nvSpPr>
        <p:spPr/>
        <p:txBody>
          <a:bodyPr/>
          <a:lstStyle>
            <a:lvl1pPr>
              <a:defRPr>
                <a:solidFill>
                  <a:srgbClr val="514C47"/>
                </a:solidFill>
              </a:defRPr>
            </a:lvl1pPr>
          </a:lstStyle>
          <a:p>
            <a:r>
              <a:rPr lang="en-IN"/>
              <a:t>[Date]</a:t>
            </a:r>
            <a:endParaRPr lang="en-US" dirty="0"/>
          </a:p>
        </p:txBody>
      </p:sp>
      <p:sp>
        <p:nvSpPr>
          <p:cNvPr id="7" name="Footer Placeholder 6">
            <a:extLst>
              <a:ext uri="{FF2B5EF4-FFF2-40B4-BE49-F238E27FC236}">
                <a16:creationId xmlns:a16="http://schemas.microsoft.com/office/drawing/2014/main" id="{7D46B54D-91F2-4210-9BEA-3B59824207D9}"/>
              </a:ext>
            </a:extLst>
          </p:cNvPr>
          <p:cNvSpPr>
            <a:spLocks noGrp="1"/>
          </p:cNvSpPr>
          <p:nvPr>
            <p:ph type="ftr" sz="quarter" idx="18"/>
          </p:nvPr>
        </p:nvSpPr>
        <p:spPr/>
        <p:txBody>
          <a:bodyPr/>
          <a:lstStyle>
            <a:lvl1pPr>
              <a:defRPr>
                <a:solidFill>
                  <a:srgbClr val="514C47"/>
                </a:solidFill>
              </a:defRPr>
            </a:lvl1pPr>
          </a:lstStyle>
          <a:p>
            <a:r>
              <a:rPr lang="en-US"/>
              <a:t>Copyright © 2026, Oracle and/or its affiliates</a:t>
            </a:r>
            <a:endParaRPr lang="en-US" dirty="0"/>
          </a:p>
        </p:txBody>
      </p:sp>
      <p:sp>
        <p:nvSpPr>
          <p:cNvPr id="8" name="Slide Number Placeholder 7">
            <a:extLst>
              <a:ext uri="{FF2B5EF4-FFF2-40B4-BE49-F238E27FC236}">
                <a16:creationId xmlns:a16="http://schemas.microsoft.com/office/drawing/2014/main" id="{F0900B02-4438-4597-85D3-D93A97B15462}"/>
              </a:ext>
            </a:extLst>
          </p:cNvPr>
          <p:cNvSpPr>
            <a:spLocks noGrp="1"/>
          </p:cNvSpPr>
          <p:nvPr>
            <p:ph type="sldNum" sz="quarter" idx="19"/>
          </p:nvPr>
        </p:nvSpPr>
        <p:spPr/>
        <p:txBody>
          <a:bodyPr/>
          <a:lstStyle>
            <a:lvl1pPr>
              <a:defRPr>
                <a:solidFill>
                  <a:srgbClr val="514C47"/>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8406420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ver_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792470" y="2148840"/>
            <a:ext cx="6217920" cy="1280160"/>
          </a:xfrm>
          <a:noFill/>
        </p:spPr>
        <p:txBody>
          <a:bodyPr vert="horz" wrap="square" lIns="0" tIns="0" rIns="0" bIns="91440" rtlCol="0" anchor="b">
            <a:noAutofit/>
          </a:bodyPr>
          <a:lstStyle>
            <a:lvl1pPr>
              <a:lnSpc>
                <a:spcPct val="100000"/>
              </a:lnSpc>
              <a:defRPr lang="en-US" sz="4000" b="1" dirty="0">
                <a:latin typeface="+mn-lt"/>
              </a:defRPr>
            </a:lvl1pPr>
          </a:lstStyle>
          <a:p>
            <a:pPr lvl="0">
              <a:lnSpc>
                <a:spcPct val="100000"/>
              </a:lnSpc>
            </a:pPr>
            <a:r>
              <a:rPr lang="en-US" dirty="0"/>
              <a:t>Fusion Suite title</a:t>
            </a:r>
            <a:br>
              <a:rPr lang="en-US" dirty="0"/>
            </a:br>
            <a:r>
              <a:rPr lang="en-US" dirty="0"/>
              <a:t>Oracle Sans Tab Bold</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792470" y="3519553"/>
            <a:ext cx="621792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792470" y="4544568"/>
            <a:ext cx="5077970" cy="266291"/>
          </a:xfrm>
          <a:prstGeom prst="rect">
            <a:avLst/>
          </a:prstGeom>
          <a:noFill/>
        </p:spPr>
        <p:txBody>
          <a:bodyPr>
            <a:noAutofit/>
          </a:bodyPr>
          <a:lstStyle>
            <a:lvl1pPr>
              <a:lnSpc>
                <a:spcPct val="100000"/>
              </a:lnSpc>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792470" y="4882896"/>
            <a:ext cx="5077970" cy="895181"/>
          </a:xfrm>
          <a:prstGeom prst="rect">
            <a:avLst/>
          </a:prstGeom>
          <a:noFill/>
        </p:spPr>
        <p:txBody>
          <a:bodyPr>
            <a:noAutofit/>
          </a:bodyPr>
          <a:lstStyle>
            <a:lvl1pPr>
              <a:lnSpc>
                <a:spcPct val="100000"/>
              </a:lnSpc>
              <a:defRPr/>
            </a:lvl1pPr>
          </a:lstStyle>
          <a:p>
            <a:pPr lvl="0"/>
            <a:r>
              <a:rPr lang="en-US" dirty="0"/>
              <a:t>Presenter’s Title</a:t>
            </a:r>
          </a:p>
          <a:p>
            <a:pPr lvl="0"/>
            <a:r>
              <a:rPr lang="en-US" dirty="0"/>
              <a:t>Organization, Division or Business Unit</a:t>
            </a:r>
          </a:p>
          <a:p>
            <a:pPr lvl="0"/>
            <a:r>
              <a:rPr lang="en-US" dirty="0"/>
              <a:t>Month 00, 2023</a:t>
            </a:r>
          </a:p>
        </p:txBody>
      </p:sp>
      <p:pic>
        <p:nvPicPr>
          <p:cNvPr id="14" name="Oracle Logo" descr="Oracle Logo">
            <a:extLst>
              <a:ext uri="{FF2B5EF4-FFF2-40B4-BE49-F238E27FC236}">
                <a16:creationId xmlns:a16="http://schemas.microsoft.com/office/drawing/2014/main" id="{90869BEA-7CC8-4176-A565-8203484F77D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5" name="Slide Number Placeholder 4">
            <a:extLst>
              <a:ext uri="{FF2B5EF4-FFF2-40B4-BE49-F238E27FC236}">
                <a16:creationId xmlns:a16="http://schemas.microsoft.com/office/drawing/2014/main" id="{3DCCBFFD-1208-DC98-6F83-AD17B21EFDE4}"/>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9C95C387-C6B6-B09D-D9C1-A530A566B205}"/>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81CE87F9-CC9A-B7B1-715A-1FC35C2906A5}"/>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sp>
        <p:nvSpPr>
          <p:cNvPr id="2" name="Accent mark">
            <a:extLst>
              <a:ext uri="{FF2B5EF4-FFF2-40B4-BE49-F238E27FC236}">
                <a16:creationId xmlns:a16="http://schemas.microsoft.com/office/drawing/2014/main" id="{834756B5-7E88-686B-81C7-9145FA6393AA}"/>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5674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ark - Title/Subtitle 3 Column">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D77C36-1C4D-DE80-1F7B-60E8297188D0}"/>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9" name="Subtitle">
            <a:extLst>
              <a:ext uri="{FF2B5EF4-FFF2-40B4-BE49-F238E27FC236}">
                <a16:creationId xmlns:a16="http://schemas.microsoft.com/office/drawing/2014/main" id="{1F28BA13-39F7-FD62-A580-1BFD9EDD58CA}"/>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2" name="Content">
            <a:extLst>
              <a:ext uri="{FF2B5EF4-FFF2-40B4-BE49-F238E27FC236}">
                <a16:creationId xmlns:a16="http://schemas.microsoft.com/office/drawing/2014/main" id="{EEBF987F-38F4-709F-2C5C-6A33F92ABAC2}"/>
              </a:ext>
            </a:extLst>
          </p:cNvPr>
          <p:cNvSpPr>
            <a:spLocks noGrp="1"/>
          </p:cNvSpPr>
          <p:nvPr>
            <p:ph sz="quarter" idx="14"/>
          </p:nvPr>
        </p:nvSpPr>
        <p:spPr>
          <a:xfrm>
            <a:off x="766762" y="1600199"/>
            <a:ext cx="3291840"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Content">
            <a:extLst>
              <a:ext uri="{FF2B5EF4-FFF2-40B4-BE49-F238E27FC236}">
                <a16:creationId xmlns:a16="http://schemas.microsoft.com/office/drawing/2014/main" id="{C8007CC0-7806-5000-E1A2-EE5C157D0752}"/>
              </a:ext>
            </a:extLst>
          </p:cNvPr>
          <p:cNvSpPr>
            <a:spLocks noGrp="1"/>
          </p:cNvSpPr>
          <p:nvPr>
            <p:ph sz="quarter" idx="20"/>
          </p:nvPr>
        </p:nvSpPr>
        <p:spPr>
          <a:xfrm>
            <a:off x="4450080" y="1607058"/>
            <a:ext cx="3291840"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Content">
            <a:extLst>
              <a:ext uri="{FF2B5EF4-FFF2-40B4-BE49-F238E27FC236}">
                <a16:creationId xmlns:a16="http://schemas.microsoft.com/office/drawing/2014/main" id="{67D5716D-0077-0121-818A-02B0496ECCC9}"/>
              </a:ext>
            </a:extLst>
          </p:cNvPr>
          <p:cNvSpPr>
            <a:spLocks noGrp="1"/>
          </p:cNvSpPr>
          <p:nvPr>
            <p:ph sz="quarter" idx="21"/>
          </p:nvPr>
        </p:nvSpPr>
        <p:spPr>
          <a:xfrm>
            <a:off x="8133398" y="1613917"/>
            <a:ext cx="3291840"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4261915" y="160972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23" name="Column Divider 2" descr="Column Divider">
            <a:extLst>
              <a:ext uri="{FF2B5EF4-FFF2-40B4-BE49-F238E27FC236}">
                <a16:creationId xmlns:a16="http://schemas.microsoft.com/office/drawing/2014/main" id="{A70D9BB7-9BB9-40BD-84D2-8EE238E044D3}"/>
              </a:ext>
            </a:extLst>
          </p:cNvPr>
          <p:cNvCxnSpPr>
            <a:cxnSpLocks/>
          </p:cNvCxnSpPr>
          <p:nvPr userDrawn="1"/>
        </p:nvCxnSpPr>
        <p:spPr>
          <a:xfrm>
            <a:off x="7951236" y="160972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8FC14E1F-DA7F-492C-AFEB-BC17569A9002}"/>
              </a:ext>
            </a:extLst>
          </p:cNvPr>
          <p:cNvSpPr>
            <a:spLocks noGrp="1"/>
          </p:cNvSpPr>
          <p:nvPr>
            <p:ph type="sldNum" sz="quarter" idx="19"/>
          </p:nvPr>
        </p:nvSpPr>
        <p:spPr/>
        <p:txBody>
          <a:bodyPr/>
          <a:lstStyle>
            <a:lvl1pPr>
              <a:defRPr sz="800">
                <a:solidFill>
                  <a:srgbClr val="AEA8A2"/>
                </a:solidFill>
                <a:latin typeface="+mn-lt"/>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FF0DBBB3-F562-4D09-B7E5-45C9C98CE1B5}"/>
              </a:ext>
            </a:extLst>
          </p:cNvPr>
          <p:cNvSpPr>
            <a:spLocks noGrp="1"/>
          </p:cNvSpPr>
          <p:nvPr>
            <p:ph type="ftr" sz="quarter" idx="18"/>
          </p:nvPr>
        </p:nvSpPr>
        <p:spPr/>
        <p:txBody>
          <a:bodyPr/>
          <a:lstStyle>
            <a:lvl1pPr>
              <a:defRPr sz="800">
                <a:solidFill>
                  <a:srgbClr val="AEA8A2"/>
                </a:solidFill>
                <a:latin typeface="+mn-lt"/>
              </a:defRPr>
            </a:lvl1p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E77E4DB8-9644-4581-BEED-809BCD3EA9C1}"/>
              </a:ext>
            </a:extLst>
          </p:cNvPr>
          <p:cNvSpPr>
            <a:spLocks noGrp="1"/>
          </p:cNvSpPr>
          <p:nvPr>
            <p:ph type="dt" sz="half" idx="17"/>
          </p:nvPr>
        </p:nvSpPr>
        <p:spPr/>
        <p:txBody>
          <a:bodyPr/>
          <a:lstStyle>
            <a:lvl1pPr>
              <a:defRPr sz="800">
                <a:solidFill>
                  <a:srgbClr val="AEA8A2"/>
                </a:solidFill>
                <a:latin typeface="+mn-lt"/>
              </a:defRPr>
            </a:lvl1pPr>
          </a:lstStyle>
          <a:p>
            <a:r>
              <a:rPr lang="en-IN"/>
              <a:t>[Date]</a:t>
            </a:r>
            <a:endParaRPr lang="en-US" dirty="0"/>
          </a:p>
        </p:txBody>
      </p:sp>
    </p:spTree>
    <p:extLst>
      <p:ext uri="{BB962C8B-B14F-4D97-AF65-F5344CB8AC3E}">
        <p14:creationId xmlns:p14="http://schemas.microsoft.com/office/powerpoint/2010/main" val="3705370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ark - Title/Subtitle 4 Column">
    <p:bg>
      <p:bgRef idx="1001">
        <a:schemeClr val="bg2"/>
      </p:bgRef>
    </p:bg>
    <p:spTree>
      <p:nvGrpSpPr>
        <p:cNvPr id="1" name=""/>
        <p:cNvGrpSpPr/>
        <p:nvPr/>
      </p:nvGrpSpPr>
      <p:grpSpPr>
        <a:xfrm>
          <a:off x="0" y="0"/>
          <a:ext cx="0" cy="0"/>
          <a:chOff x="0" y="0"/>
          <a:chExt cx="0" cy="0"/>
        </a:xfrm>
      </p:grpSpPr>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6"/>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3500819" y="1609725"/>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1" name="Content 3">
            <a:extLst>
              <a:ext uri="{FF2B5EF4-FFF2-40B4-BE49-F238E27FC236}">
                <a16:creationId xmlns:a16="http://schemas.microsoft.com/office/drawing/2014/main" id="{58EF7396-F6CE-404A-B85F-455D3F5341AE}"/>
              </a:ext>
            </a:extLst>
          </p:cNvPr>
          <p:cNvSpPr>
            <a:spLocks noGrp="1"/>
          </p:cNvSpPr>
          <p:nvPr>
            <p:ph sz="quarter" idx="16"/>
          </p:nvPr>
        </p:nvSpPr>
        <p:spPr>
          <a:xfrm>
            <a:off x="6234875" y="1609725"/>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7">
            <a:extLst>
              <a:ext uri="{FF2B5EF4-FFF2-40B4-BE49-F238E27FC236}">
                <a16:creationId xmlns:a16="http://schemas.microsoft.com/office/drawing/2014/main" id="{8FC14E1F-DA7F-492C-AFEB-BC17569A9002}"/>
              </a:ext>
            </a:extLst>
          </p:cNvPr>
          <p:cNvSpPr>
            <a:spLocks noGrp="1"/>
          </p:cNvSpPr>
          <p:nvPr>
            <p:ph type="sldNum" sz="quarter" idx="19"/>
          </p:nvPr>
        </p:nvSpPr>
        <p:spPr/>
        <p:txBody>
          <a:bodyPr/>
          <a:lstStyle>
            <a:lvl1pPr>
              <a:defRPr sz="800">
                <a:solidFill>
                  <a:srgbClr val="AEA8A2"/>
                </a:solidFill>
                <a:latin typeface="+mn-lt"/>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FF0DBBB3-F562-4D09-B7E5-45C9C98CE1B5}"/>
              </a:ext>
            </a:extLst>
          </p:cNvPr>
          <p:cNvSpPr>
            <a:spLocks noGrp="1"/>
          </p:cNvSpPr>
          <p:nvPr>
            <p:ph type="ftr" sz="quarter" idx="18"/>
          </p:nvPr>
        </p:nvSpPr>
        <p:spPr/>
        <p:txBody>
          <a:bodyPr/>
          <a:lstStyle>
            <a:lvl1pPr>
              <a:defRPr sz="800">
                <a:solidFill>
                  <a:srgbClr val="AEA8A2"/>
                </a:solidFill>
                <a:latin typeface="+mn-lt"/>
              </a:defRPr>
            </a:lvl1p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E77E4DB8-9644-4581-BEED-809BCD3EA9C1}"/>
              </a:ext>
            </a:extLst>
          </p:cNvPr>
          <p:cNvSpPr>
            <a:spLocks noGrp="1"/>
          </p:cNvSpPr>
          <p:nvPr>
            <p:ph type="dt" sz="half" idx="17"/>
          </p:nvPr>
        </p:nvSpPr>
        <p:spPr/>
        <p:txBody>
          <a:bodyPr/>
          <a:lstStyle>
            <a:lvl1pPr>
              <a:defRPr sz="800">
                <a:solidFill>
                  <a:srgbClr val="AEA8A2"/>
                </a:solidFill>
                <a:latin typeface="+mn-lt"/>
              </a:defRPr>
            </a:lvl1pPr>
          </a:lstStyle>
          <a:p>
            <a:r>
              <a:rPr lang="en-IN"/>
              <a:t>[Date]</a:t>
            </a:r>
            <a:endParaRPr lang="en-US" dirty="0"/>
          </a:p>
        </p:txBody>
      </p:sp>
      <p:sp>
        <p:nvSpPr>
          <p:cNvPr id="4" name="Title 1">
            <a:extLst>
              <a:ext uri="{FF2B5EF4-FFF2-40B4-BE49-F238E27FC236}">
                <a16:creationId xmlns:a16="http://schemas.microsoft.com/office/drawing/2014/main" id="{3CD77C36-1C4D-DE80-1F7B-60E8297188D0}"/>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9" name="Subtitle">
            <a:extLst>
              <a:ext uri="{FF2B5EF4-FFF2-40B4-BE49-F238E27FC236}">
                <a16:creationId xmlns:a16="http://schemas.microsoft.com/office/drawing/2014/main" id="{1F28BA13-39F7-FD62-A580-1BFD9EDD58CA}"/>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2" name="Content 3">
            <a:extLst>
              <a:ext uri="{FF2B5EF4-FFF2-40B4-BE49-F238E27FC236}">
                <a16:creationId xmlns:a16="http://schemas.microsoft.com/office/drawing/2014/main" id="{D3DD214E-B770-0B46-25F4-55FE29C664BE}"/>
              </a:ext>
            </a:extLst>
          </p:cNvPr>
          <p:cNvSpPr>
            <a:spLocks noGrp="1"/>
          </p:cNvSpPr>
          <p:nvPr>
            <p:ph sz="quarter" idx="20"/>
          </p:nvPr>
        </p:nvSpPr>
        <p:spPr>
          <a:xfrm>
            <a:off x="8968931" y="1605827"/>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3364740"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3" name="Column Divider" descr="Column Divider">
            <a:extLst>
              <a:ext uri="{FF2B5EF4-FFF2-40B4-BE49-F238E27FC236}">
                <a16:creationId xmlns:a16="http://schemas.microsoft.com/office/drawing/2014/main" id="{AEBA7189-AF66-B1ED-60CA-F3F3CB7D4526}"/>
              </a:ext>
            </a:extLst>
          </p:cNvPr>
          <p:cNvCxnSpPr>
            <a:cxnSpLocks/>
          </p:cNvCxnSpPr>
          <p:nvPr userDrawn="1"/>
        </p:nvCxnSpPr>
        <p:spPr>
          <a:xfrm>
            <a:off x="6104399"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0" name="Column Divider" descr="Column Divider">
            <a:extLst>
              <a:ext uri="{FF2B5EF4-FFF2-40B4-BE49-F238E27FC236}">
                <a16:creationId xmlns:a16="http://schemas.microsoft.com/office/drawing/2014/main" id="{F92A884D-26AA-4610-5971-3744D723CB9F}"/>
              </a:ext>
            </a:extLst>
          </p:cNvPr>
          <p:cNvCxnSpPr>
            <a:cxnSpLocks/>
          </p:cNvCxnSpPr>
          <p:nvPr userDrawn="1"/>
        </p:nvCxnSpPr>
        <p:spPr>
          <a:xfrm>
            <a:off x="8840439"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5757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ight - Title/Subtitle 4 Column">
    <p:bg>
      <p:bgRef idx="1001">
        <a:schemeClr val="bg2"/>
      </p:bgRef>
    </p:bg>
    <p:spTree>
      <p:nvGrpSpPr>
        <p:cNvPr id="1" name=""/>
        <p:cNvGrpSpPr/>
        <p:nvPr/>
      </p:nvGrpSpPr>
      <p:grpSpPr>
        <a:xfrm>
          <a:off x="0" y="0"/>
          <a:ext cx="0" cy="0"/>
          <a:chOff x="0" y="0"/>
          <a:chExt cx="0" cy="0"/>
        </a:xfrm>
      </p:grpSpPr>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6"/>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3500819" y="1609725"/>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1" name="Content 3">
            <a:extLst>
              <a:ext uri="{FF2B5EF4-FFF2-40B4-BE49-F238E27FC236}">
                <a16:creationId xmlns:a16="http://schemas.microsoft.com/office/drawing/2014/main" id="{58EF7396-F6CE-404A-B85F-455D3F5341AE}"/>
              </a:ext>
            </a:extLst>
          </p:cNvPr>
          <p:cNvSpPr>
            <a:spLocks noGrp="1"/>
          </p:cNvSpPr>
          <p:nvPr>
            <p:ph sz="quarter" idx="16"/>
          </p:nvPr>
        </p:nvSpPr>
        <p:spPr>
          <a:xfrm>
            <a:off x="6234875" y="1609725"/>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7">
            <a:extLst>
              <a:ext uri="{FF2B5EF4-FFF2-40B4-BE49-F238E27FC236}">
                <a16:creationId xmlns:a16="http://schemas.microsoft.com/office/drawing/2014/main" id="{8FC14E1F-DA7F-492C-AFEB-BC17569A9002}"/>
              </a:ext>
            </a:extLst>
          </p:cNvPr>
          <p:cNvSpPr>
            <a:spLocks noGrp="1"/>
          </p:cNvSpPr>
          <p:nvPr>
            <p:ph type="sldNum" sz="quarter" idx="19"/>
          </p:nvPr>
        </p:nvSpPr>
        <p:spPr/>
        <p:txBody>
          <a:bodyPr/>
          <a:lstStyle>
            <a:lvl1pPr>
              <a:defRPr sz="800">
                <a:solidFill>
                  <a:srgbClr val="514C47"/>
                </a:solidFill>
                <a:latin typeface="+mn-lt"/>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FF0DBBB3-F562-4D09-B7E5-45C9C98CE1B5}"/>
              </a:ext>
            </a:extLst>
          </p:cNvPr>
          <p:cNvSpPr>
            <a:spLocks noGrp="1"/>
          </p:cNvSpPr>
          <p:nvPr>
            <p:ph type="ftr" sz="quarter" idx="18"/>
          </p:nvPr>
        </p:nvSpPr>
        <p:spPr/>
        <p:txBody>
          <a:bodyPr/>
          <a:lstStyle>
            <a:lvl1pPr>
              <a:defRPr sz="800">
                <a:solidFill>
                  <a:srgbClr val="514C47"/>
                </a:solidFill>
                <a:latin typeface="+mn-lt"/>
              </a:defRPr>
            </a:lvl1p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E77E4DB8-9644-4581-BEED-809BCD3EA9C1}"/>
              </a:ext>
            </a:extLst>
          </p:cNvPr>
          <p:cNvSpPr>
            <a:spLocks noGrp="1"/>
          </p:cNvSpPr>
          <p:nvPr>
            <p:ph type="dt" sz="half" idx="17"/>
          </p:nvPr>
        </p:nvSpPr>
        <p:spPr/>
        <p:txBody>
          <a:bodyPr/>
          <a:lstStyle>
            <a:lvl1pPr>
              <a:defRPr sz="800">
                <a:solidFill>
                  <a:srgbClr val="514C47"/>
                </a:solidFill>
                <a:latin typeface="+mn-lt"/>
              </a:defRPr>
            </a:lvl1pPr>
          </a:lstStyle>
          <a:p>
            <a:r>
              <a:rPr lang="en-IN"/>
              <a:t>[Date]</a:t>
            </a:r>
            <a:endParaRPr lang="en-US" dirty="0"/>
          </a:p>
        </p:txBody>
      </p:sp>
      <p:sp>
        <p:nvSpPr>
          <p:cNvPr id="4" name="Title 1">
            <a:extLst>
              <a:ext uri="{FF2B5EF4-FFF2-40B4-BE49-F238E27FC236}">
                <a16:creationId xmlns:a16="http://schemas.microsoft.com/office/drawing/2014/main" id="{3CD77C36-1C4D-DE80-1F7B-60E8297188D0}"/>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2" name="Content 3">
            <a:extLst>
              <a:ext uri="{FF2B5EF4-FFF2-40B4-BE49-F238E27FC236}">
                <a16:creationId xmlns:a16="http://schemas.microsoft.com/office/drawing/2014/main" id="{D3DD214E-B770-0B46-25F4-55FE29C664BE}"/>
              </a:ext>
            </a:extLst>
          </p:cNvPr>
          <p:cNvSpPr>
            <a:spLocks noGrp="1"/>
          </p:cNvSpPr>
          <p:nvPr>
            <p:ph sz="quarter" idx="20"/>
          </p:nvPr>
        </p:nvSpPr>
        <p:spPr>
          <a:xfrm>
            <a:off x="8968931" y="1605827"/>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3364740"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3" name="Column Divider" descr="Column Divider">
            <a:extLst>
              <a:ext uri="{FF2B5EF4-FFF2-40B4-BE49-F238E27FC236}">
                <a16:creationId xmlns:a16="http://schemas.microsoft.com/office/drawing/2014/main" id="{AEBA7189-AF66-B1ED-60CA-F3F3CB7D4526}"/>
              </a:ext>
            </a:extLst>
          </p:cNvPr>
          <p:cNvCxnSpPr>
            <a:cxnSpLocks/>
          </p:cNvCxnSpPr>
          <p:nvPr userDrawn="1"/>
        </p:nvCxnSpPr>
        <p:spPr>
          <a:xfrm>
            <a:off x="6104399"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0" name="Column Divider" descr="Column Divider">
            <a:extLst>
              <a:ext uri="{FF2B5EF4-FFF2-40B4-BE49-F238E27FC236}">
                <a16:creationId xmlns:a16="http://schemas.microsoft.com/office/drawing/2014/main" id="{F92A884D-26AA-4610-5971-3744D723CB9F}"/>
              </a:ext>
            </a:extLst>
          </p:cNvPr>
          <p:cNvCxnSpPr>
            <a:cxnSpLocks/>
          </p:cNvCxnSpPr>
          <p:nvPr userDrawn="1"/>
        </p:nvCxnSpPr>
        <p:spPr>
          <a:xfrm>
            <a:off x="8840439"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1" name="Subtitle">
            <a:extLst>
              <a:ext uri="{FF2B5EF4-FFF2-40B4-BE49-F238E27FC236}">
                <a16:creationId xmlns:a16="http://schemas.microsoft.com/office/drawing/2014/main" id="{C9A0F016-4DAC-1E29-77F1-0AE340758202}"/>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Tree>
    <p:extLst>
      <p:ext uri="{BB962C8B-B14F-4D97-AF65-F5344CB8AC3E}">
        <p14:creationId xmlns:p14="http://schemas.microsoft.com/office/powerpoint/2010/main" val="19130245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ight - Title, Content and 1/3 Photo">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F59826-0B3C-4973-B5FA-B18F68758F38}"/>
              </a:ext>
            </a:extLst>
          </p:cNvPr>
          <p:cNvSpPr>
            <a:spLocks noGrp="1"/>
          </p:cNvSpPr>
          <p:nvPr>
            <p:ph type="title" hasCustomPrompt="1"/>
          </p:nvPr>
        </p:nvSpPr>
        <p:spPr>
          <a:xfrm>
            <a:off x="768875" y="182403"/>
            <a:ext cx="6790149"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4" name="Content">
            <a:extLst>
              <a:ext uri="{FF2B5EF4-FFF2-40B4-BE49-F238E27FC236}">
                <a16:creationId xmlns:a16="http://schemas.microsoft.com/office/drawing/2014/main" id="{FA05E257-5557-514A-2025-3EF63D1140D3}"/>
              </a:ext>
            </a:extLst>
          </p:cNvPr>
          <p:cNvSpPr>
            <a:spLocks noGrp="1"/>
          </p:cNvSpPr>
          <p:nvPr>
            <p:ph sz="quarter" idx="14"/>
          </p:nvPr>
        </p:nvSpPr>
        <p:spPr>
          <a:xfrm>
            <a:off x="766762" y="1600199"/>
            <a:ext cx="6792262"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Slide Number Placeholder 7">
            <a:extLst>
              <a:ext uri="{FF2B5EF4-FFF2-40B4-BE49-F238E27FC236}">
                <a16:creationId xmlns:a16="http://schemas.microsoft.com/office/drawing/2014/main" id="{7F0F3812-0E62-2E09-C9AB-79F13108F9A8}"/>
              </a:ext>
            </a:extLst>
          </p:cNvPr>
          <p:cNvSpPr>
            <a:spLocks noGrp="1"/>
          </p:cNvSpPr>
          <p:nvPr>
            <p:ph type="sldNum" sz="quarter" idx="17"/>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4D96D9B3-827E-BCDB-1DEF-84EB5E7E90C2}"/>
              </a:ext>
            </a:extLst>
          </p:cNvPr>
          <p:cNvSpPr>
            <a:spLocks noGrp="1"/>
          </p:cNvSpPr>
          <p:nvPr>
            <p:ph type="ftr" sz="quarter" idx="16"/>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7" name="Date Placeholder 4">
            <a:extLst>
              <a:ext uri="{FF2B5EF4-FFF2-40B4-BE49-F238E27FC236}">
                <a16:creationId xmlns:a16="http://schemas.microsoft.com/office/drawing/2014/main" id="{6FBD1657-DE16-5859-6047-8B20D7971D48}"/>
              </a:ext>
            </a:extLst>
          </p:cNvPr>
          <p:cNvSpPr>
            <a:spLocks noGrp="1"/>
          </p:cNvSpPr>
          <p:nvPr>
            <p:ph type="dt" sz="half" idx="15"/>
          </p:nvPr>
        </p:nvSpPr>
        <p:spPr>
          <a:xfrm>
            <a:off x="6873138" y="6425604"/>
            <a:ext cx="2743200" cy="363500"/>
          </a:xfrm>
        </p:spPr>
        <p:txBody>
          <a:bodyPr/>
          <a:lstStyle>
            <a:lvl1pPr>
              <a:defRPr>
                <a:solidFill>
                  <a:srgbClr val="514C47"/>
                </a:solidFill>
              </a:defRPr>
            </a:lvl1pPr>
          </a:lstStyle>
          <a:p>
            <a:r>
              <a:rPr lang="en-IN"/>
              <a:t>[Date]</a:t>
            </a:r>
            <a:endParaRPr lang="en-US" dirty="0"/>
          </a:p>
        </p:txBody>
      </p:sp>
      <p:sp>
        <p:nvSpPr>
          <p:cNvPr id="10" name="Picture Placeholder 9">
            <a:extLst>
              <a:ext uri="{FF2B5EF4-FFF2-40B4-BE49-F238E27FC236}">
                <a16:creationId xmlns:a16="http://schemas.microsoft.com/office/drawing/2014/main" id="{22033CC1-6A5D-D20A-D1C7-358398AE8124}"/>
              </a:ext>
            </a:extLst>
          </p:cNvPr>
          <p:cNvSpPr>
            <a:spLocks noGrp="1"/>
          </p:cNvSpPr>
          <p:nvPr>
            <p:ph type="pic" sz="quarter" idx="18"/>
          </p:nvPr>
        </p:nvSpPr>
        <p:spPr>
          <a:xfrm>
            <a:off x="8132064" y="0"/>
            <a:ext cx="4059936" cy="6858000"/>
          </a:xfrm>
          <a:solidFill>
            <a:srgbClr val="AEA8A2"/>
          </a:solidFill>
        </p:spPr>
        <p:txBody>
          <a:bodyPr/>
          <a:lstStyle/>
          <a:p>
            <a:r>
              <a:rPr lang="en-GB"/>
              <a:t>Click icon to add picture</a:t>
            </a:r>
            <a:endParaRPr lang="en-US"/>
          </a:p>
        </p:txBody>
      </p:sp>
    </p:spTree>
    <p:extLst>
      <p:ext uri="{BB962C8B-B14F-4D97-AF65-F5344CB8AC3E}">
        <p14:creationId xmlns:p14="http://schemas.microsoft.com/office/powerpoint/2010/main" val="4555590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ark - Title, Content and 1/3 Photo">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F59826-0B3C-4973-B5FA-B18F68758F38}"/>
              </a:ext>
            </a:extLst>
          </p:cNvPr>
          <p:cNvSpPr>
            <a:spLocks noGrp="1"/>
          </p:cNvSpPr>
          <p:nvPr>
            <p:ph type="title" hasCustomPrompt="1"/>
          </p:nvPr>
        </p:nvSpPr>
        <p:spPr>
          <a:xfrm>
            <a:off x="768875" y="182403"/>
            <a:ext cx="6790149"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4" name="Content">
            <a:extLst>
              <a:ext uri="{FF2B5EF4-FFF2-40B4-BE49-F238E27FC236}">
                <a16:creationId xmlns:a16="http://schemas.microsoft.com/office/drawing/2014/main" id="{FA05E257-5557-514A-2025-3EF63D1140D3}"/>
              </a:ext>
            </a:extLst>
          </p:cNvPr>
          <p:cNvSpPr>
            <a:spLocks noGrp="1"/>
          </p:cNvSpPr>
          <p:nvPr>
            <p:ph sz="quarter" idx="14"/>
          </p:nvPr>
        </p:nvSpPr>
        <p:spPr>
          <a:xfrm>
            <a:off x="766762" y="1600199"/>
            <a:ext cx="6792262"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marL="547688" indent="-182563">
              <a:lnSpc>
                <a:spcPct val="100000"/>
              </a:lnSpc>
              <a:buFont typeface="System Font Regular"/>
              <a:buChar char="-"/>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marL="914400" indent="-182880">
              <a:lnSpc>
                <a:spcPct val="100000"/>
              </a:lnSpc>
              <a:buFont typeface="System Font Regular"/>
              <a:buChar char="-"/>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9">
            <a:extLst>
              <a:ext uri="{FF2B5EF4-FFF2-40B4-BE49-F238E27FC236}">
                <a16:creationId xmlns:a16="http://schemas.microsoft.com/office/drawing/2014/main" id="{22033CC1-6A5D-D20A-D1C7-358398AE8124}"/>
              </a:ext>
            </a:extLst>
          </p:cNvPr>
          <p:cNvSpPr>
            <a:spLocks noGrp="1"/>
          </p:cNvSpPr>
          <p:nvPr>
            <p:ph type="pic" sz="quarter" idx="18" hasCustomPrompt="1"/>
          </p:nvPr>
        </p:nvSpPr>
        <p:spPr>
          <a:xfrm>
            <a:off x="8132064" y="0"/>
            <a:ext cx="4059936" cy="6858000"/>
          </a:xfrm>
          <a:solidFill>
            <a:srgbClr val="AEA8A2"/>
          </a:solidFill>
        </p:spPr>
        <p:txBody>
          <a:bodyPr/>
          <a:lstStyle>
            <a:lvl1pPr algn="ctr">
              <a:defRPr b="0" i="0">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Click to add photo or illustration</a:t>
            </a:r>
          </a:p>
        </p:txBody>
      </p:sp>
      <p:sp>
        <p:nvSpPr>
          <p:cNvPr id="2" name="Slide Number Placeholder 7">
            <a:extLst>
              <a:ext uri="{FF2B5EF4-FFF2-40B4-BE49-F238E27FC236}">
                <a16:creationId xmlns:a16="http://schemas.microsoft.com/office/drawing/2014/main" id="{7F0F3812-0E62-2E09-C9AB-79F13108F9A8}"/>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4D96D9B3-827E-BCDB-1DEF-84EB5E7E90C2}"/>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7" name="Date Placeholder 4">
            <a:extLst>
              <a:ext uri="{FF2B5EF4-FFF2-40B4-BE49-F238E27FC236}">
                <a16:creationId xmlns:a16="http://schemas.microsoft.com/office/drawing/2014/main" id="{6FBD1657-DE16-5859-6047-8B20D7971D48}"/>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37228960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ight - Quote with Picture">
    <p:bg>
      <p:bgRef idx="1001">
        <a:schemeClr val="bg2"/>
      </p:bgRef>
    </p:bg>
    <p:spTree>
      <p:nvGrpSpPr>
        <p:cNvPr id="1" name=""/>
        <p:cNvGrpSpPr/>
        <p:nvPr/>
      </p:nvGrpSpPr>
      <p:grpSpPr>
        <a:xfrm>
          <a:off x="0" y="0"/>
          <a:ext cx="0" cy="0"/>
          <a:chOff x="0" y="0"/>
          <a:chExt cx="0" cy="0"/>
        </a:xfrm>
      </p:grpSpPr>
      <p:sp>
        <p:nvSpPr>
          <p:cNvPr id="3" name="Quote">
            <a:extLst>
              <a:ext uri="{FF2B5EF4-FFF2-40B4-BE49-F238E27FC236}">
                <a16:creationId xmlns:a16="http://schemas.microsoft.com/office/drawing/2014/main" id="{A13E52A3-3B72-407D-BD94-ADB27B9FCE9C}"/>
              </a:ext>
            </a:extLst>
          </p:cNvPr>
          <p:cNvSpPr>
            <a:spLocks noGrp="1"/>
          </p:cNvSpPr>
          <p:nvPr>
            <p:ph type="title" hasCustomPrompt="1"/>
          </p:nvPr>
        </p:nvSpPr>
        <p:spPr>
          <a:xfrm>
            <a:off x="5220586" y="2896192"/>
            <a:ext cx="6219354" cy="1384995"/>
          </a:xfrm>
          <a:noFill/>
        </p:spPr>
        <p:txBody>
          <a:bodyPr vert="horz" wrap="square" lIns="0" tIns="0" rIns="0" bIns="0" rtlCol="0" anchor="b" anchorCtr="0">
            <a:spAutoFit/>
          </a:bodyPr>
          <a:lstStyle>
            <a:lvl1pPr marL="179388" indent="-179388">
              <a:lnSpc>
                <a:spcPct val="100000"/>
              </a:lnSpc>
              <a:tabLst/>
              <a:defRPr lang="en-US" sz="3000" b="0" i="0" dirty="0">
                <a:latin typeface="+mj-lt"/>
                <a:cs typeface="Oracle Sans Tab" panose="020B0503020204020204" pitchFamily="34" charset="0"/>
              </a:defRPr>
            </a:lvl1pPr>
          </a:lstStyle>
          <a:p>
            <a:pPr lvl="0"/>
            <a:r>
              <a:rPr lang="en-US" dirty="0"/>
              <a:t>“Click to type customer or</a:t>
            </a:r>
            <a:br>
              <a:rPr lang="en-US" dirty="0"/>
            </a:br>
            <a:r>
              <a:rPr lang="en-US" dirty="0"/>
              <a:t>partner quote surrounded</a:t>
            </a:r>
            <a:br>
              <a:rPr lang="en-US" dirty="0"/>
            </a:br>
            <a:r>
              <a:rPr lang="en-US" dirty="0"/>
              <a:t>by quotation marks.”</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72844" y="4983135"/>
            <a:ext cx="6054629" cy="266291"/>
          </a:xfrm>
          <a:prstGeom prst="rect">
            <a:avLst/>
          </a:prstGeom>
        </p:spPr>
        <p:txBody>
          <a:bodyPr>
            <a:noAutofit/>
          </a:bodyPr>
          <a:lstStyle>
            <a:lvl1pPr>
              <a:lnSpc>
                <a:spcPct val="100000"/>
              </a:lnSpc>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72844" y="5320728"/>
            <a:ext cx="6054629" cy="786385"/>
          </a:xfrm>
          <a:prstGeom prst="rect">
            <a:avLst/>
          </a:prstGeom>
        </p:spPr>
        <p:txBody>
          <a:bodyPr>
            <a:noAutofit/>
          </a:bodyPr>
          <a:lstStyle>
            <a:lvl1pPr>
              <a:lnSpc>
                <a:spcPct val="100000"/>
              </a:lnSpc>
              <a:defRPr sz="1600" b="0" i="0">
                <a:latin typeface="Oracle Sans Tab" panose="020B0503020204020204" pitchFamily="34" charset="0"/>
                <a:cs typeface="Oracle Sans Tab" panose="020B0503020204020204" pitchFamily="34" charset="0"/>
              </a:defRPr>
            </a:lvl1pPr>
          </a:lstStyle>
          <a:p>
            <a:pPr lvl="0"/>
            <a:r>
              <a:rPr lang="en-US" dirty="0"/>
              <a:t>Additional information if needed</a:t>
            </a:r>
          </a:p>
        </p:txBody>
      </p:sp>
      <p:sp>
        <p:nvSpPr>
          <p:cNvPr id="2" name="Content Placeholder 2">
            <a:extLst>
              <a:ext uri="{FF2B5EF4-FFF2-40B4-BE49-F238E27FC236}">
                <a16:creationId xmlns:a16="http://schemas.microsoft.com/office/drawing/2014/main" id="{6190524B-9853-A3B5-6016-2D547D457D4C}"/>
              </a:ext>
            </a:extLst>
          </p:cNvPr>
          <p:cNvSpPr>
            <a:spLocks noGrp="1" noChangeAspect="1"/>
          </p:cNvSpPr>
          <p:nvPr>
            <p:ph sz="quarter" idx="47" hasCustomPrompt="1"/>
          </p:nvPr>
        </p:nvSpPr>
        <p:spPr>
          <a:xfrm>
            <a:off x="5372844" y="1203405"/>
            <a:ext cx="2447584" cy="673743"/>
          </a:xfrm>
        </p:spPr>
        <p:txBody>
          <a:bodyPr/>
          <a:lstStyle>
            <a:lvl5pPr marL="731520" indent="0">
              <a:buNone/>
              <a:defRPr/>
            </a:lvl5pPr>
          </a:lstStyle>
          <a:p>
            <a:pPr lvl="0"/>
            <a:r>
              <a:rPr lang="en-US" dirty="0"/>
              <a:t>Click to add logo</a:t>
            </a:r>
          </a:p>
        </p:txBody>
      </p:sp>
      <p:sp>
        <p:nvSpPr>
          <p:cNvPr id="7" name="Picture Placeholder 6">
            <a:extLst>
              <a:ext uri="{FF2B5EF4-FFF2-40B4-BE49-F238E27FC236}">
                <a16:creationId xmlns:a16="http://schemas.microsoft.com/office/drawing/2014/main" id="{6145069B-D056-45AF-BC91-ABDBFD0C3D17}"/>
              </a:ext>
            </a:extLst>
          </p:cNvPr>
          <p:cNvSpPr>
            <a:spLocks noGrp="1"/>
          </p:cNvSpPr>
          <p:nvPr>
            <p:ph type="pic" sz="quarter" idx="42" hasCustomPrompt="1"/>
          </p:nvPr>
        </p:nvSpPr>
        <p:spPr>
          <a:xfrm>
            <a:off x="0" y="-2"/>
            <a:ext cx="4876800" cy="6858000"/>
          </a:xfrm>
        </p:spPr>
        <p:txBody>
          <a:bodyPr anchor="ctr" anchorCtr="1"/>
          <a:lstStyle>
            <a:lvl1pPr>
              <a:defRPr b="0" i="0">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Click to add photo or illustration</a:t>
            </a:r>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endParaRPr lang="en-US" dirty="0"/>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endParaRPr lang="en-US" dirty="0"/>
          </a:p>
        </p:txBody>
      </p:sp>
      <p:sp>
        <p:nvSpPr>
          <p:cNvPr id="9" name="Slide Number Placeholder 5">
            <a:extLst>
              <a:ext uri="{FF2B5EF4-FFF2-40B4-BE49-F238E27FC236}">
                <a16:creationId xmlns:a16="http://schemas.microsoft.com/office/drawing/2014/main" id="{6D383948-15D7-7125-EC6C-CB63EC77CA18}"/>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10" name="Footer Placeholder 4">
            <a:extLst>
              <a:ext uri="{FF2B5EF4-FFF2-40B4-BE49-F238E27FC236}">
                <a16:creationId xmlns:a16="http://schemas.microsoft.com/office/drawing/2014/main" id="{FD46CC1D-F4C5-32B1-5BBE-B6CFF28BAB96}"/>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12" name="Date Placeholder 3">
            <a:extLst>
              <a:ext uri="{FF2B5EF4-FFF2-40B4-BE49-F238E27FC236}">
                <a16:creationId xmlns:a16="http://schemas.microsoft.com/office/drawing/2014/main" id="{9D38F3F9-78BB-AD8B-F9E3-58010BFE256F}"/>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
        <p:nvSpPr>
          <p:cNvPr id="4" name="Accent mark">
            <a:extLst>
              <a:ext uri="{FF2B5EF4-FFF2-40B4-BE49-F238E27FC236}">
                <a16:creationId xmlns:a16="http://schemas.microsoft.com/office/drawing/2014/main" id="{9693ED60-0244-537F-7CCC-D2E56AF0B93F}"/>
              </a:ext>
              <a:ext uri="{C183D7F6-B498-43B3-948B-1728B52AA6E4}">
                <adec:decorative xmlns:adec="http://schemas.microsoft.com/office/drawing/2017/decorative" val="1"/>
              </a:ext>
            </a:extLst>
          </p:cNvPr>
          <p:cNvSpPr/>
          <p:nvPr userDrawn="1"/>
        </p:nvSpPr>
        <p:spPr>
          <a:xfrm>
            <a:off x="5372844" y="4638587"/>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5049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ark - Quote with Picture">
    <p:bg>
      <p:bgRef idx="1001">
        <a:schemeClr val="bg2"/>
      </p:bgRef>
    </p:bg>
    <p:spTree>
      <p:nvGrpSpPr>
        <p:cNvPr id="1" name=""/>
        <p:cNvGrpSpPr/>
        <p:nvPr/>
      </p:nvGrpSpPr>
      <p:grpSpPr>
        <a:xfrm>
          <a:off x="0" y="0"/>
          <a:ext cx="0" cy="0"/>
          <a:chOff x="0" y="0"/>
          <a:chExt cx="0" cy="0"/>
        </a:xfrm>
      </p:grpSpPr>
      <p:sp>
        <p:nvSpPr>
          <p:cNvPr id="10" name="Quote">
            <a:extLst>
              <a:ext uri="{FF2B5EF4-FFF2-40B4-BE49-F238E27FC236}">
                <a16:creationId xmlns:a16="http://schemas.microsoft.com/office/drawing/2014/main" id="{04AE5B2A-AF85-83D6-EC24-EFCB6E567112}"/>
              </a:ext>
            </a:extLst>
          </p:cNvPr>
          <p:cNvSpPr>
            <a:spLocks noGrp="1"/>
          </p:cNvSpPr>
          <p:nvPr>
            <p:ph type="title" hasCustomPrompt="1"/>
          </p:nvPr>
        </p:nvSpPr>
        <p:spPr>
          <a:xfrm>
            <a:off x="5220586" y="2896192"/>
            <a:ext cx="6219354" cy="1384995"/>
          </a:xfrm>
          <a:noFill/>
        </p:spPr>
        <p:txBody>
          <a:bodyPr vert="horz" wrap="square" lIns="0" tIns="0" rIns="0" bIns="0" rtlCol="0" anchor="b" anchorCtr="0">
            <a:spAutoFit/>
          </a:bodyPr>
          <a:lstStyle>
            <a:lvl1pPr marL="179388" indent="-179388">
              <a:lnSpc>
                <a:spcPct val="100000"/>
              </a:lnSpc>
              <a:tabLst/>
              <a:defRPr lang="en-US" sz="3000" b="0" i="0" dirty="0">
                <a:latin typeface="+mj-lt"/>
                <a:cs typeface="Oracle Sans Tab" panose="020B0503020204020204" pitchFamily="34" charset="0"/>
              </a:defRPr>
            </a:lvl1pPr>
          </a:lstStyle>
          <a:p>
            <a:pPr lvl="0"/>
            <a:r>
              <a:rPr lang="en-US" dirty="0"/>
              <a:t>“Click to type customer or</a:t>
            </a:r>
            <a:br>
              <a:rPr lang="en-US" dirty="0"/>
            </a:br>
            <a:r>
              <a:rPr lang="en-US" dirty="0"/>
              <a:t>partner quote surrounded</a:t>
            </a:r>
            <a:br>
              <a:rPr lang="en-US" dirty="0"/>
            </a:br>
            <a:r>
              <a:rPr lang="en-US" dirty="0"/>
              <a:t>by quotation marks.”</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85816" y="4983135"/>
            <a:ext cx="6051272" cy="266291"/>
          </a:xfrm>
          <a:prstGeom prst="rect">
            <a:avLst/>
          </a:prstGeom>
        </p:spPr>
        <p:txBody>
          <a:bodyPr>
            <a:noAutofit/>
          </a:bodyPr>
          <a:lstStyle>
            <a:lvl1pPr>
              <a:lnSpc>
                <a:spcPct val="100000"/>
              </a:lnSpc>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85816" y="5320728"/>
            <a:ext cx="6051272" cy="786385"/>
          </a:xfrm>
          <a:prstGeom prst="rect">
            <a:avLst/>
          </a:prstGeom>
        </p:spPr>
        <p:txBody>
          <a:bodyPr>
            <a:noAutofit/>
          </a:bodyPr>
          <a:lstStyle>
            <a:lvl1pPr>
              <a:lnSpc>
                <a:spcPct val="100000"/>
              </a:lnSpc>
              <a:defRPr sz="1600" b="0" i="0">
                <a:latin typeface="Oracle Sans Tab" panose="020B0503020204020204" pitchFamily="34" charset="0"/>
                <a:cs typeface="Oracle Sans Tab" panose="020B0503020204020204" pitchFamily="34" charset="0"/>
              </a:defRPr>
            </a:lvl1pPr>
          </a:lstStyle>
          <a:p>
            <a:pPr lvl="0"/>
            <a:r>
              <a:rPr lang="en-US" dirty="0"/>
              <a:t>Additional information if needed</a:t>
            </a:r>
          </a:p>
        </p:txBody>
      </p:sp>
      <p:sp>
        <p:nvSpPr>
          <p:cNvPr id="2" name="Content Placeholder 2">
            <a:extLst>
              <a:ext uri="{FF2B5EF4-FFF2-40B4-BE49-F238E27FC236}">
                <a16:creationId xmlns:a16="http://schemas.microsoft.com/office/drawing/2014/main" id="{3CB52BCF-4E23-BA44-5C50-AFEA7DFA337E}"/>
              </a:ext>
            </a:extLst>
          </p:cNvPr>
          <p:cNvSpPr>
            <a:spLocks noGrp="1" noChangeAspect="1"/>
          </p:cNvSpPr>
          <p:nvPr>
            <p:ph sz="quarter" idx="47" hasCustomPrompt="1"/>
          </p:nvPr>
        </p:nvSpPr>
        <p:spPr>
          <a:xfrm>
            <a:off x="5372844" y="1203405"/>
            <a:ext cx="2447584" cy="673743"/>
          </a:xfrm>
        </p:spPr>
        <p:txBody>
          <a:bodyPr/>
          <a:lstStyle>
            <a:lvl5pPr marL="731520" indent="0">
              <a:buNone/>
              <a:defRPr/>
            </a:lvl5pPr>
          </a:lstStyle>
          <a:p>
            <a:pPr lvl="0"/>
            <a:r>
              <a:rPr lang="en-US" dirty="0"/>
              <a:t>Click to add logo</a:t>
            </a:r>
          </a:p>
        </p:txBody>
      </p:sp>
      <p:sp>
        <p:nvSpPr>
          <p:cNvPr id="5" name="Picture Placeholder 4">
            <a:extLst>
              <a:ext uri="{FF2B5EF4-FFF2-40B4-BE49-F238E27FC236}">
                <a16:creationId xmlns:a16="http://schemas.microsoft.com/office/drawing/2014/main" id="{EF3D1FF3-649D-46E2-9FDF-D1A77643F22A}"/>
              </a:ext>
            </a:extLst>
          </p:cNvPr>
          <p:cNvSpPr>
            <a:spLocks noGrp="1"/>
          </p:cNvSpPr>
          <p:nvPr>
            <p:ph type="pic" sz="quarter" idx="42" hasCustomPrompt="1"/>
          </p:nvPr>
        </p:nvSpPr>
        <p:spPr>
          <a:xfrm>
            <a:off x="0" y="0"/>
            <a:ext cx="4876800" cy="6858000"/>
          </a:xfrm>
        </p:spPr>
        <p:txBody>
          <a:bodyPr anchor="ctr" anchorCtr="1"/>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b="0" i="0">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Click to add photo or illustration</a:t>
            </a:r>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endParaRPr lang="en-US" dirty="0"/>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endParaRPr lang="en-US" dirty="0"/>
          </a:p>
        </p:txBody>
      </p:sp>
      <p:sp>
        <p:nvSpPr>
          <p:cNvPr id="8" name="Slide Number Placeholder 7">
            <a:extLst>
              <a:ext uri="{FF2B5EF4-FFF2-40B4-BE49-F238E27FC236}">
                <a16:creationId xmlns:a16="http://schemas.microsoft.com/office/drawing/2014/main" id="{74012F76-56F8-02E5-D4BF-72EE9E58CDB6}"/>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9" name="Footer Placeholder 6">
            <a:extLst>
              <a:ext uri="{FF2B5EF4-FFF2-40B4-BE49-F238E27FC236}">
                <a16:creationId xmlns:a16="http://schemas.microsoft.com/office/drawing/2014/main" id="{3DC697D7-91D3-03A4-C4DD-83F242623976}"/>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12" name="Date Placeholder 4">
            <a:extLst>
              <a:ext uri="{FF2B5EF4-FFF2-40B4-BE49-F238E27FC236}">
                <a16:creationId xmlns:a16="http://schemas.microsoft.com/office/drawing/2014/main" id="{18E33BA5-8373-D6D1-7F87-133CF1849725}"/>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
        <p:nvSpPr>
          <p:cNvPr id="4" name="Accent mark">
            <a:extLst>
              <a:ext uri="{FF2B5EF4-FFF2-40B4-BE49-F238E27FC236}">
                <a16:creationId xmlns:a16="http://schemas.microsoft.com/office/drawing/2014/main" id="{99B99AF4-E9E4-23D9-4E0C-A8017ECCDA64}"/>
              </a:ext>
              <a:ext uri="{C183D7F6-B498-43B3-948B-1728B52AA6E4}">
                <adec:decorative xmlns:adec="http://schemas.microsoft.com/office/drawing/2017/decorative" val="1"/>
              </a:ext>
            </a:extLst>
          </p:cNvPr>
          <p:cNvSpPr/>
          <p:nvPr userDrawn="1"/>
        </p:nvSpPr>
        <p:spPr>
          <a:xfrm>
            <a:off x="5372844" y="463858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679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eft Rail - Light">
    <p:bg>
      <p:bgRef idx="1001">
        <a:schemeClr val="bg2"/>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B705EA2-F116-883A-32A5-62C3C550DC70}"/>
              </a:ext>
              <a:ext uri="{C183D7F6-B498-43B3-948B-1728B52AA6E4}">
                <adec:decorative xmlns:adec="http://schemas.microsoft.com/office/drawing/2017/decorative" val="1"/>
              </a:ext>
            </a:extLst>
          </p:cNvPr>
          <p:cNvSpPr/>
          <p:nvPr userDrawn="1"/>
        </p:nvSpPr>
        <p:spPr>
          <a:xfrm>
            <a:off x="0" y="0"/>
            <a:ext cx="4578900" cy="6858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534B91B-85A6-245A-7216-4ABE4FAC70C7}"/>
              </a:ext>
            </a:extLst>
          </p:cNvPr>
          <p:cNvSpPr>
            <a:spLocks noGrp="1"/>
          </p:cNvSpPr>
          <p:nvPr>
            <p:ph type="title" hasCustomPrompt="1"/>
          </p:nvPr>
        </p:nvSpPr>
        <p:spPr>
          <a:xfrm>
            <a:off x="768875" y="182403"/>
            <a:ext cx="3041150"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9" name="Subtitle">
            <a:extLst>
              <a:ext uri="{FF2B5EF4-FFF2-40B4-BE49-F238E27FC236}">
                <a16:creationId xmlns:a16="http://schemas.microsoft.com/office/drawing/2014/main" id="{7A7FBF22-9A0A-8085-25D3-73EC896DDCD7}"/>
              </a:ext>
            </a:extLst>
          </p:cNvPr>
          <p:cNvSpPr>
            <a:spLocks noGrp="1"/>
          </p:cNvSpPr>
          <p:nvPr>
            <p:ph type="body" sz="quarter" idx="11" hasCustomPrompt="1"/>
          </p:nvPr>
        </p:nvSpPr>
        <p:spPr>
          <a:xfrm>
            <a:off x="766763" y="1009904"/>
            <a:ext cx="3041150"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6" name="Content">
            <a:extLst>
              <a:ext uri="{FF2B5EF4-FFF2-40B4-BE49-F238E27FC236}">
                <a16:creationId xmlns:a16="http://schemas.microsoft.com/office/drawing/2014/main" id="{797B9E53-3BA8-84FC-B7C2-7F1DE2C882BF}"/>
              </a:ext>
            </a:extLst>
          </p:cNvPr>
          <p:cNvSpPr>
            <a:spLocks noGrp="1"/>
          </p:cNvSpPr>
          <p:nvPr>
            <p:ph sz="quarter" idx="14"/>
          </p:nvPr>
        </p:nvSpPr>
        <p:spPr>
          <a:xfrm>
            <a:off x="766762" y="1600199"/>
            <a:ext cx="3043263"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Slide Number Placeholder 5">
            <a:extLst>
              <a:ext uri="{FF2B5EF4-FFF2-40B4-BE49-F238E27FC236}">
                <a16:creationId xmlns:a16="http://schemas.microsoft.com/office/drawing/2014/main" id="{4A4AA1A5-342C-3485-3780-BAE18FB151A3}"/>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13" name="Footer Placeholder 4">
            <a:extLst>
              <a:ext uri="{FF2B5EF4-FFF2-40B4-BE49-F238E27FC236}">
                <a16:creationId xmlns:a16="http://schemas.microsoft.com/office/drawing/2014/main" id="{FDE280B0-6EE3-EDEB-71CB-39C075AE81F5}"/>
              </a:ext>
            </a:extLst>
          </p:cNvPr>
          <p:cNvSpPr>
            <a:spLocks noGrp="1"/>
          </p:cNvSpPr>
          <p:nvPr>
            <p:ph type="ftr" sz="quarter" idx="41"/>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14" name="Date Placeholder 3">
            <a:extLst>
              <a:ext uri="{FF2B5EF4-FFF2-40B4-BE49-F238E27FC236}">
                <a16:creationId xmlns:a16="http://schemas.microsoft.com/office/drawing/2014/main" id="{E559A02B-8EF1-F308-C124-047EB3505456}"/>
              </a:ext>
            </a:extLst>
          </p:cNvPr>
          <p:cNvSpPr>
            <a:spLocks noGrp="1"/>
          </p:cNvSpPr>
          <p:nvPr>
            <p:ph type="dt" sz="half" idx="42"/>
          </p:nvPr>
        </p:nvSpPr>
        <p:spPr>
          <a:xfrm>
            <a:off x="6873138" y="6425604"/>
            <a:ext cx="2743200" cy="363500"/>
          </a:xfrm>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35170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eft Rail - Dark">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625BA6-E661-F94B-6FD6-217579854D3C}"/>
              </a:ext>
              <a:ext uri="{C183D7F6-B498-43B3-948B-1728B52AA6E4}">
                <adec:decorative xmlns:adec="http://schemas.microsoft.com/office/drawing/2017/decorative" val="1"/>
              </a:ext>
            </a:extLst>
          </p:cNvPr>
          <p:cNvSpPr/>
          <p:nvPr userDrawn="1"/>
        </p:nvSpPr>
        <p:spPr>
          <a:xfrm>
            <a:off x="0" y="0"/>
            <a:ext cx="4578900" cy="6858000"/>
          </a:xfrm>
          <a:prstGeom prst="rect">
            <a:avLst/>
          </a:prstGeom>
          <a:solidFill>
            <a:srgbClr val="1C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534B91B-85A6-245A-7216-4ABE4FAC70C7}"/>
              </a:ext>
            </a:extLst>
          </p:cNvPr>
          <p:cNvSpPr>
            <a:spLocks noGrp="1"/>
          </p:cNvSpPr>
          <p:nvPr>
            <p:ph type="title" hasCustomPrompt="1"/>
          </p:nvPr>
        </p:nvSpPr>
        <p:spPr>
          <a:xfrm>
            <a:off x="768875" y="182403"/>
            <a:ext cx="3041150"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Title</a:t>
            </a:r>
          </a:p>
        </p:txBody>
      </p:sp>
      <p:sp>
        <p:nvSpPr>
          <p:cNvPr id="9" name="Subtitle">
            <a:extLst>
              <a:ext uri="{FF2B5EF4-FFF2-40B4-BE49-F238E27FC236}">
                <a16:creationId xmlns:a16="http://schemas.microsoft.com/office/drawing/2014/main" id="{7A7FBF22-9A0A-8085-25D3-73EC896DDCD7}"/>
              </a:ext>
            </a:extLst>
          </p:cNvPr>
          <p:cNvSpPr>
            <a:spLocks noGrp="1"/>
          </p:cNvSpPr>
          <p:nvPr>
            <p:ph type="body" sz="quarter" idx="11" hasCustomPrompt="1"/>
          </p:nvPr>
        </p:nvSpPr>
        <p:spPr>
          <a:xfrm>
            <a:off x="766763" y="1009904"/>
            <a:ext cx="3041150" cy="330540"/>
          </a:xfrm>
          <a:prstGeom prst="rect">
            <a:avLst/>
          </a:prstGeom>
        </p:spPr>
        <p:txBody>
          <a:bodyPr lIns="0">
            <a:noAutofit/>
          </a:bodyPr>
          <a:lstStyle>
            <a:lvl1pPr marL="0" indent="0">
              <a:lnSpc>
                <a:spcPct val="100000"/>
              </a:lnSpc>
              <a:spcAft>
                <a:spcPts val="0"/>
              </a:spcAft>
              <a:buNone/>
              <a:defRPr sz="2000" b="0" i="0">
                <a:solidFill>
                  <a:schemeClr val="tx1"/>
                </a:solidFill>
                <a:latin typeface="Oracle Sans Tab" panose="020B0503020204020204" pitchFamily="34" charset="0"/>
                <a:cs typeface="Oracle Sans Tab" panose="020B0503020204020204" pitchFamily="34" charset="0"/>
              </a:defRPr>
            </a:lvl1pPr>
          </a:lstStyle>
          <a:p>
            <a:pPr lvl="0"/>
            <a:r>
              <a:rPr lang="en-US" dirty="0"/>
              <a:t>Subtitle</a:t>
            </a:r>
          </a:p>
        </p:txBody>
      </p:sp>
      <p:sp>
        <p:nvSpPr>
          <p:cNvPr id="16" name="Content">
            <a:extLst>
              <a:ext uri="{FF2B5EF4-FFF2-40B4-BE49-F238E27FC236}">
                <a16:creationId xmlns:a16="http://schemas.microsoft.com/office/drawing/2014/main" id="{797B9E53-3BA8-84FC-B7C2-7F1DE2C882BF}"/>
              </a:ext>
            </a:extLst>
          </p:cNvPr>
          <p:cNvSpPr>
            <a:spLocks noGrp="1"/>
          </p:cNvSpPr>
          <p:nvPr>
            <p:ph sz="quarter" idx="14"/>
          </p:nvPr>
        </p:nvSpPr>
        <p:spPr>
          <a:xfrm>
            <a:off x="766762" y="1600199"/>
            <a:ext cx="3043263" cy="4507992"/>
          </a:xfrm>
        </p:spPr>
        <p:txBody>
          <a:bodyPr/>
          <a:lstStyle>
            <a:lvl1pPr>
              <a:lnSpc>
                <a:spcPct val="100000"/>
              </a:lnSpc>
              <a:defRPr sz="1600" b="0" i="0">
                <a:solidFill>
                  <a:schemeClr val="tx1"/>
                </a:solidFill>
                <a:latin typeface="Oracle Sans Tab" panose="020B0503020204020204" pitchFamily="34" charset="0"/>
                <a:cs typeface="Oracle Sans Tab" panose="020B0503020204020204" pitchFamily="34" charset="0"/>
              </a:defRPr>
            </a:lvl1pPr>
            <a:lvl2pPr>
              <a:lnSpc>
                <a:spcPct val="100000"/>
              </a:lnSpc>
              <a:defRPr sz="1600" b="0" i="0">
                <a:solidFill>
                  <a:schemeClr val="tx1"/>
                </a:solidFill>
                <a:latin typeface="Oracle Sans Tab" panose="020B0503020204020204" pitchFamily="34" charset="0"/>
                <a:cs typeface="Oracle Sans Tab" panose="020B0503020204020204" pitchFamily="34" charset="0"/>
              </a:defRPr>
            </a:lvl2pPr>
            <a:lvl3pPr>
              <a:lnSpc>
                <a:spcPct val="100000"/>
              </a:lnSpc>
              <a:defRPr sz="1600" b="0" i="0">
                <a:solidFill>
                  <a:schemeClr val="tx1"/>
                </a:solidFill>
                <a:latin typeface="Oracle Sans Tab" panose="020B0503020204020204" pitchFamily="34" charset="0"/>
                <a:cs typeface="Oracle Sans Tab" panose="020B0503020204020204" pitchFamily="34" charset="0"/>
              </a:defRPr>
            </a:lvl3pPr>
            <a:lvl4pPr>
              <a:lnSpc>
                <a:spcPct val="100000"/>
              </a:lnSpc>
              <a:defRPr sz="1600" b="0" i="0">
                <a:solidFill>
                  <a:schemeClr val="tx1"/>
                </a:solidFill>
                <a:latin typeface="Oracle Sans Tab" panose="020B0503020204020204" pitchFamily="34" charset="0"/>
                <a:cs typeface="Oracle Sans Tab" panose="020B0503020204020204" pitchFamily="34" charset="0"/>
              </a:defRPr>
            </a:lvl4pPr>
            <a:lvl5pPr>
              <a:lnSpc>
                <a:spcPct val="100000"/>
              </a:lnSpc>
              <a:defRPr sz="1600" b="0" i="0">
                <a:solidFill>
                  <a:schemeClr val="tx1"/>
                </a:solidFill>
                <a:latin typeface="Oracle Sans Tab" panose="020B0503020204020204" pitchFamily="34" charset="0"/>
                <a:cs typeface="Oracle Sans Tab" panose="020B05030202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Slide Number Placeholder 5">
            <a:extLst>
              <a:ext uri="{FF2B5EF4-FFF2-40B4-BE49-F238E27FC236}">
                <a16:creationId xmlns:a16="http://schemas.microsoft.com/office/drawing/2014/main" id="{4A4AA1A5-342C-3485-3780-BAE18FB151A3}"/>
              </a:ext>
            </a:extLst>
          </p:cNvPr>
          <p:cNvSpPr>
            <a:spLocks noGrp="1"/>
          </p:cNvSpPr>
          <p:nvPr>
            <p:ph type="sldNum" sz="quarter" idx="40"/>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13" name="Footer Placeholder 4">
            <a:extLst>
              <a:ext uri="{FF2B5EF4-FFF2-40B4-BE49-F238E27FC236}">
                <a16:creationId xmlns:a16="http://schemas.microsoft.com/office/drawing/2014/main" id="{FDE280B0-6EE3-EDEB-71CB-39C075AE81F5}"/>
              </a:ext>
            </a:extLst>
          </p:cNvPr>
          <p:cNvSpPr>
            <a:spLocks noGrp="1"/>
          </p:cNvSpPr>
          <p:nvPr>
            <p:ph type="ftr" sz="quarter" idx="41"/>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14" name="Date Placeholder 3">
            <a:extLst>
              <a:ext uri="{FF2B5EF4-FFF2-40B4-BE49-F238E27FC236}">
                <a16:creationId xmlns:a16="http://schemas.microsoft.com/office/drawing/2014/main" id="{E559A02B-8EF1-F308-C124-047EB3505456}"/>
              </a:ext>
            </a:extLst>
          </p:cNvPr>
          <p:cNvSpPr>
            <a:spLocks noGrp="1"/>
          </p:cNvSpPr>
          <p:nvPr>
            <p:ph type="dt" sz="half" idx="42"/>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9120212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 Illustration_Light">
    <p:bg>
      <p:bgRef idx="1001">
        <a:schemeClr val="bg2"/>
      </p:bgRef>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8A0A7166-96D6-457B-8CE6-21491B0153C5}"/>
              </a:ext>
            </a:extLst>
          </p:cNvPr>
          <p:cNvSpPr>
            <a:spLocks noGrp="1"/>
          </p:cNvSpPr>
          <p:nvPr>
            <p:ph type="title" hasCustomPrompt="1"/>
          </p:nvPr>
        </p:nvSpPr>
        <p:spPr>
          <a:xfrm>
            <a:off x="768875" y="182403"/>
            <a:ext cx="4754880"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6" name="Subtitle">
            <a:extLst>
              <a:ext uri="{FF2B5EF4-FFF2-40B4-BE49-F238E27FC236}">
                <a16:creationId xmlns:a16="http://schemas.microsoft.com/office/drawing/2014/main" id="{2F837A2F-4A14-0DC4-608A-F65C24823266}"/>
              </a:ext>
            </a:extLst>
          </p:cNvPr>
          <p:cNvSpPr>
            <a:spLocks noGrp="1"/>
          </p:cNvSpPr>
          <p:nvPr>
            <p:ph type="body" sz="quarter" idx="43" hasCustomPrompt="1"/>
          </p:nvPr>
        </p:nvSpPr>
        <p:spPr>
          <a:xfrm>
            <a:off x="766763" y="1009904"/>
            <a:ext cx="4754880"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rgbClr val="AEA8A2"/>
          </a:solidFill>
        </p:spPr>
        <p:txBody>
          <a:bodyPr lIns="72000" tIns="72000" rIns="0"/>
          <a:lstStyle>
            <a:lvl1pPr algn="ctr">
              <a:defRPr sz="1400" b="0" i="0">
                <a:solidFill>
                  <a:schemeClr val="tx1"/>
                </a:solidFill>
                <a:latin typeface="Oracle Sans Tab" panose="020B0503020204020204" pitchFamily="34" charset="0"/>
                <a:cs typeface="Oracle Sans Tab" panose="020B0503020204020204" pitchFamily="34" charset="0"/>
              </a:defRPr>
            </a:lvl1pPr>
          </a:lstStyle>
          <a:p>
            <a:r>
              <a:rPr lang="en-US" dirty="0"/>
              <a:t>Click to add photo or illustration</a:t>
            </a:r>
          </a:p>
        </p:txBody>
      </p:sp>
      <p:pic>
        <p:nvPicPr>
          <p:cNvPr id="2" name="OTag">
            <a:extLst>
              <a:ext uri="{FF2B5EF4-FFF2-40B4-BE49-F238E27FC236}">
                <a16:creationId xmlns:a16="http://schemas.microsoft.com/office/drawing/2014/main" id="{01697E3B-EC33-E29C-6BC1-AB748D6E2D6C}"/>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14" name="Text Placeholder 21">
            <a:extLst>
              <a:ext uri="{FF2B5EF4-FFF2-40B4-BE49-F238E27FC236}">
                <a16:creationId xmlns:a16="http://schemas.microsoft.com/office/drawing/2014/main" id="{91B7B17D-763D-5F99-0CC2-80B2CC63E130}"/>
              </a:ext>
            </a:extLst>
          </p:cNvPr>
          <p:cNvSpPr>
            <a:spLocks noGrp="1"/>
          </p:cNvSpPr>
          <p:nvPr>
            <p:ph type="body" sz="quarter" idx="32" hasCustomPrompt="1"/>
          </p:nvPr>
        </p:nvSpPr>
        <p:spPr>
          <a:xfrm>
            <a:off x="762191" y="1965976"/>
            <a:ext cx="4764024"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17" name="Text Placeholder 19">
            <a:extLst>
              <a:ext uri="{FF2B5EF4-FFF2-40B4-BE49-F238E27FC236}">
                <a16:creationId xmlns:a16="http://schemas.microsoft.com/office/drawing/2014/main" id="{F95C4F20-D940-4F84-4840-DD649575E2CD}"/>
              </a:ext>
            </a:extLst>
          </p:cNvPr>
          <p:cNvSpPr>
            <a:spLocks noGrp="1"/>
          </p:cNvSpPr>
          <p:nvPr>
            <p:ph type="body" sz="quarter" idx="44"/>
          </p:nvPr>
        </p:nvSpPr>
        <p:spPr>
          <a:xfrm>
            <a:off x="760698" y="2309418"/>
            <a:ext cx="4764024" cy="457200"/>
          </a:xfrm>
        </p:spPr>
        <p:txBody>
          <a:bodyPr/>
          <a:lstStyle>
            <a:lvl1pPr>
              <a:lnSpc>
                <a:spcPct val="100000"/>
              </a:lnSpc>
              <a:defRPr/>
            </a:lvl1pPr>
            <a:lvl2pPr>
              <a:lnSpc>
                <a:spcPct val="100000"/>
              </a:lnSpc>
              <a:defRPr/>
            </a:lvl2pPr>
          </a:lstStyle>
          <a:p>
            <a:pPr lvl="0"/>
            <a:r>
              <a:rPr lang="en-GB"/>
              <a:t>Click to edit Master text styles</a:t>
            </a:r>
          </a:p>
          <a:p>
            <a:pPr lvl="1"/>
            <a:r>
              <a:rPr lang="en-GB"/>
              <a:t>Second level</a:t>
            </a:r>
          </a:p>
        </p:txBody>
      </p:sp>
      <p:sp>
        <p:nvSpPr>
          <p:cNvPr id="15" name="Text Placeholder 21">
            <a:extLst>
              <a:ext uri="{FF2B5EF4-FFF2-40B4-BE49-F238E27FC236}">
                <a16:creationId xmlns:a16="http://schemas.microsoft.com/office/drawing/2014/main" id="{5DE24B9A-F5B4-C415-A25C-25FE02976EEF}"/>
              </a:ext>
            </a:extLst>
          </p:cNvPr>
          <p:cNvSpPr>
            <a:spLocks noGrp="1"/>
          </p:cNvSpPr>
          <p:nvPr>
            <p:ph type="body" sz="quarter" idx="38" hasCustomPrompt="1"/>
          </p:nvPr>
        </p:nvSpPr>
        <p:spPr>
          <a:xfrm>
            <a:off x="762191" y="3222718"/>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19" name="Text Placeholder 19">
            <a:extLst>
              <a:ext uri="{FF2B5EF4-FFF2-40B4-BE49-F238E27FC236}">
                <a16:creationId xmlns:a16="http://schemas.microsoft.com/office/drawing/2014/main" id="{E725E68E-222F-2174-3EDA-49279B3A0D6A}"/>
              </a:ext>
            </a:extLst>
          </p:cNvPr>
          <p:cNvSpPr>
            <a:spLocks noGrp="1"/>
          </p:cNvSpPr>
          <p:nvPr>
            <p:ph type="body" sz="quarter" idx="45"/>
          </p:nvPr>
        </p:nvSpPr>
        <p:spPr>
          <a:xfrm>
            <a:off x="760698" y="3567051"/>
            <a:ext cx="4764024" cy="457200"/>
          </a:xfrm>
        </p:spPr>
        <p:txBody>
          <a:bodyPr/>
          <a:lstStyle>
            <a:lvl1pPr>
              <a:lnSpc>
                <a:spcPct val="100000"/>
              </a:lnSpc>
              <a:defRPr/>
            </a:lvl1pPr>
            <a:lvl2pPr>
              <a:lnSpc>
                <a:spcPct val="100000"/>
              </a:lnSpc>
              <a:defRPr/>
            </a:lvl2pPr>
          </a:lstStyle>
          <a:p>
            <a:pPr lvl="0"/>
            <a:r>
              <a:rPr lang="en-GB"/>
              <a:t>Click to edit Master text styles</a:t>
            </a:r>
          </a:p>
          <a:p>
            <a:pPr lvl="1"/>
            <a:r>
              <a:rPr lang="en-GB"/>
              <a:t>Second level</a:t>
            </a:r>
          </a:p>
        </p:txBody>
      </p:sp>
      <p:sp>
        <p:nvSpPr>
          <p:cNvPr id="16" name="Text Placeholder 21">
            <a:extLst>
              <a:ext uri="{FF2B5EF4-FFF2-40B4-BE49-F238E27FC236}">
                <a16:creationId xmlns:a16="http://schemas.microsoft.com/office/drawing/2014/main" id="{2080E49F-0C27-1D0D-3ADD-B37ABD6F37FA}"/>
              </a:ext>
            </a:extLst>
          </p:cNvPr>
          <p:cNvSpPr>
            <a:spLocks noGrp="1"/>
          </p:cNvSpPr>
          <p:nvPr>
            <p:ph type="body" sz="quarter" idx="39" hasCustomPrompt="1"/>
          </p:nvPr>
        </p:nvSpPr>
        <p:spPr>
          <a:xfrm>
            <a:off x="762191" y="4594303"/>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0" name="Text Placeholder 19">
            <a:extLst>
              <a:ext uri="{FF2B5EF4-FFF2-40B4-BE49-F238E27FC236}">
                <a16:creationId xmlns:a16="http://schemas.microsoft.com/office/drawing/2014/main" id="{85BD9371-1A26-2813-D974-5AAA802C8FF9}"/>
              </a:ext>
            </a:extLst>
          </p:cNvPr>
          <p:cNvSpPr>
            <a:spLocks noGrp="1"/>
          </p:cNvSpPr>
          <p:nvPr>
            <p:ph type="body" sz="quarter" idx="46"/>
          </p:nvPr>
        </p:nvSpPr>
        <p:spPr>
          <a:xfrm>
            <a:off x="760698" y="4937745"/>
            <a:ext cx="4764024" cy="457200"/>
          </a:xfrm>
        </p:spPr>
        <p:txBody>
          <a:bodyPr/>
          <a:lstStyle>
            <a:lvl1pPr>
              <a:lnSpc>
                <a:spcPct val="100000"/>
              </a:lnSpc>
              <a:defRPr/>
            </a:lvl1pPr>
            <a:lvl2pPr>
              <a:lnSpc>
                <a:spcPct val="100000"/>
              </a:lnSpc>
              <a:defRPr/>
            </a:lvl2pPr>
          </a:lstStyle>
          <a:p>
            <a:pPr lvl="0"/>
            <a:r>
              <a:rPr lang="en-GB"/>
              <a:t>Click to edit Master text styles</a:t>
            </a:r>
          </a:p>
          <a:p>
            <a:pPr lvl="1"/>
            <a:r>
              <a:rPr lang="en-GB"/>
              <a:t>Second level</a:t>
            </a:r>
          </a:p>
        </p:txBody>
      </p:sp>
      <p:sp>
        <p:nvSpPr>
          <p:cNvPr id="7" name="Date Placeholder 6">
            <a:extLst>
              <a:ext uri="{FF2B5EF4-FFF2-40B4-BE49-F238E27FC236}">
                <a16:creationId xmlns:a16="http://schemas.microsoft.com/office/drawing/2014/main" id="{94AF7987-C710-3871-B657-891515739542}"/>
              </a:ext>
            </a:extLst>
          </p:cNvPr>
          <p:cNvSpPr>
            <a:spLocks noGrp="1"/>
          </p:cNvSpPr>
          <p:nvPr>
            <p:ph type="dt" sz="half" idx="47"/>
          </p:nvPr>
        </p:nvSpPr>
        <p:spPr/>
        <p:txBody>
          <a:bodyPr/>
          <a:lstStyle>
            <a:lvl1pPr>
              <a:defRPr>
                <a:solidFill>
                  <a:srgbClr val="514C47"/>
                </a:solidFill>
              </a:defRPr>
            </a:lvl1pPr>
          </a:lstStyle>
          <a:p>
            <a:r>
              <a:rPr lang="en-IN"/>
              <a:t>[Date]</a:t>
            </a:r>
            <a:endParaRPr lang="en-US" dirty="0"/>
          </a:p>
        </p:txBody>
      </p:sp>
      <p:sp>
        <p:nvSpPr>
          <p:cNvPr id="8" name="Footer Placeholder 7">
            <a:extLst>
              <a:ext uri="{FF2B5EF4-FFF2-40B4-BE49-F238E27FC236}">
                <a16:creationId xmlns:a16="http://schemas.microsoft.com/office/drawing/2014/main" id="{A47B4B01-B49C-CB08-78E3-DAB353AFE68D}"/>
              </a:ext>
            </a:extLst>
          </p:cNvPr>
          <p:cNvSpPr>
            <a:spLocks noGrp="1"/>
          </p:cNvSpPr>
          <p:nvPr>
            <p:ph type="ftr" sz="quarter" idx="48"/>
          </p:nvPr>
        </p:nvSpPr>
        <p:spPr/>
        <p:txBody>
          <a:bodyPr/>
          <a:lstStyle>
            <a:lvl1pPr>
              <a:defRPr>
                <a:solidFill>
                  <a:srgbClr val="514C47"/>
                </a:solidFill>
              </a:defRPr>
            </a:lvl1pPr>
          </a:lstStyle>
          <a:p>
            <a:r>
              <a:rPr lang="en-US"/>
              <a:t>Copyright © 2026, Oracle and/or its affiliates</a:t>
            </a:r>
            <a:endParaRPr lang="en-US" dirty="0"/>
          </a:p>
        </p:txBody>
      </p:sp>
      <p:sp>
        <p:nvSpPr>
          <p:cNvPr id="9" name="Slide Number Placeholder 8">
            <a:extLst>
              <a:ext uri="{FF2B5EF4-FFF2-40B4-BE49-F238E27FC236}">
                <a16:creationId xmlns:a16="http://schemas.microsoft.com/office/drawing/2014/main" id="{6378DD8F-6EC1-338B-B6F1-7361BA5C390D}"/>
              </a:ext>
            </a:extLst>
          </p:cNvPr>
          <p:cNvSpPr>
            <a:spLocks noGrp="1"/>
          </p:cNvSpPr>
          <p:nvPr>
            <p:ph type="sldNum" sz="quarter" idx="49"/>
          </p:nvPr>
        </p:nvSpPr>
        <p:spPr/>
        <p:txBody>
          <a:bodyPr/>
          <a:lstStyle>
            <a:lvl1pPr>
              <a:defRPr>
                <a:solidFill>
                  <a:srgbClr val="514C47"/>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2578403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ver_5">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274040B-F0B7-0500-24CB-E40A3880817B}"/>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SCM title (up to two lines) </a:t>
            </a:r>
            <a:br>
              <a:rPr lang="en-US" dirty="0"/>
            </a:br>
            <a:r>
              <a:rPr lang="en-US" dirty="0"/>
              <a:t>Oracle Sans Tab Bold</a:t>
            </a:r>
          </a:p>
        </p:txBody>
      </p:sp>
      <p:sp>
        <p:nvSpPr>
          <p:cNvPr id="7" name="Subhead">
            <a:extLst>
              <a:ext uri="{FF2B5EF4-FFF2-40B4-BE49-F238E27FC236}">
                <a16:creationId xmlns:a16="http://schemas.microsoft.com/office/drawing/2014/main" id="{BB696622-2058-4C4E-FECA-34F1F6C4A20D}"/>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08AD1B2D-5265-AF61-4278-C58493F3B2D3}"/>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2BC9F5FB-2E6C-6C9C-FB33-0771B5305E36}"/>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68AE499B-EBAD-FB38-949F-59147DB0EA0A}"/>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5AB17156-07C5-6698-A84A-64A1E6FB7115}"/>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E9AF2F7B-85CD-E771-2A37-0C490AADFAA0}"/>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10" name="Oracle Logo" descr="Oracle Logo">
            <a:extLst>
              <a:ext uri="{FF2B5EF4-FFF2-40B4-BE49-F238E27FC236}">
                <a16:creationId xmlns:a16="http://schemas.microsoft.com/office/drawing/2014/main" id="{88D7C3F2-D177-BD40-948A-A0EF229EC10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2" name="Accent mark">
            <a:extLst>
              <a:ext uri="{FF2B5EF4-FFF2-40B4-BE49-F238E27FC236}">
                <a16:creationId xmlns:a16="http://schemas.microsoft.com/office/drawing/2014/main" id="{968E1C2E-E87B-195A-71AA-AC8BE8FEC015}"/>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9535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 Illustration_Dark">
    <p:bg>
      <p:bgRef idx="1001">
        <a:schemeClr val="bg2"/>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0AAD36B-6012-46AE-9059-48412FF4F4CE}"/>
              </a:ext>
            </a:extLst>
          </p:cNvPr>
          <p:cNvSpPr>
            <a:spLocks noGrp="1"/>
          </p:cNvSpPr>
          <p:nvPr>
            <p:ph type="title" hasCustomPrompt="1"/>
          </p:nvPr>
        </p:nvSpPr>
        <p:spPr>
          <a:xfrm>
            <a:off x="768875" y="182403"/>
            <a:ext cx="4754880"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13" name="Subtitle">
            <a:extLst>
              <a:ext uri="{FF2B5EF4-FFF2-40B4-BE49-F238E27FC236}">
                <a16:creationId xmlns:a16="http://schemas.microsoft.com/office/drawing/2014/main" id="{2F0BE92C-B4B2-428B-05A0-35A0A1E50208}"/>
              </a:ext>
            </a:extLst>
          </p:cNvPr>
          <p:cNvSpPr>
            <a:spLocks noGrp="1"/>
          </p:cNvSpPr>
          <p:nvPr>
            <p:ph type="body" sz="quarter" idx="43" hasCustomPrompt="1"/>
          </p:nvPr>
        </p:nvSpPr>
        <p:spPr>
          <a:xfrm>
            <a:off x="766763" y="1009904"/>
            <a:ext cx="4754880"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7" name="Text Placeholder 21">
            <a:extLst>
              <a:ext uri="{FF2B5EF4-FFF2-40B4-BE49-F238E27FC236}">
                <a16:creationId xmlns:a16="http://schemas.microsoft.com/office/drawing/2014/main" id="{D94B5212-F918-DF01-5172-A319C17449A7}"/>
              </a:ext>
            </a:extLst>
          </p:cNvPr>
          <p:cNvSpPr>
            <a:spLocks noGrp="1"/>
          </p:cNvSpPr>
          <p:nvPr>
            <p:ph type="body" sz="quarter" idx="32" hasCustomPrompt="1"/>
          </p:nvPr>
        </p:nvSpPr>
        <p:spPr>
          <a:xfrm>
            <a:off x="762191" y="1965976"/>
            <a:ext cx="4764024"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0" name="Text Placeholder 19">
            <a:extLst>
              <a:ext uri="{FF2B5EF4-FFF2-40B4-BE49-F238E27FC236}">
                <a16:creationId xmlns:a16="http://schemas.microsoft.com/office/drawing/2014/main" id="{3FE2B7B3-F269-EFB7-7B21-A67456B5D4CB}"/>
              </a:ext>
            </a:extLst>
          </p:cNvPr>
          <p:cNvSpPr>
            <a:spLocks noGrp="1"/>
          </p:cNvSpPr>
          <p:nvPr>
            <p:ph type="body" sz="quarter" idx="44"/>
          </p:nvPr>
        </p:nvSpPr>
        <p:spPr>
          <a:xfrm>
            <a:off x="760698" y="2309418"/>
            <a:ext cx="4764024" cy="457200"/>
          </a:xfrm>
        </p:spPr>
        <p:txBody>
          <a:bodyPr/>
          <a:lstStyle>
            <a:lvl1pPr>
              <a:lnSpc>
                <a:spcPct val="100000"/>
              </a:lnSpc>
              <a:defRPr/>
            </a:lvl1pPr>
            <a:lvl2pPr>
              <a:lnSpc>
                <a:spcPct val="100000"/>
              </a:lnSpc>
              <a:defRPr/>
            </a:lvl2pPr>
          </a:lstStyle>
          <a:p>
            <a:pPr lvl="0"/>
            <a:r>
              <a:rPr lang="en-GB"/>
              <a:t>Click to edit Master text styles</a:t>
            </a:r>
          </a:p>
          <a:p>
            <a:pPr lvl="1"/>
            <a:r>
              <a:rPr lang="en-GB"/>
              <a:t>Second level</a:t>
            </a:r>
          </a:p>
        </p:txBody>
      </p:sp>
      <p:sp>
        <p:nvSpPr>
          <p:cNvPr id="9" name="Text Placeholder 21">
            <a:extLst>
              <a:ext uri="{FF2B5EF4-FFF2-40B4-BE49-F238E27FC236}">
                <a16:creationId xmlns:a16="http://schemas.microsoft.com/office/drawing/2014/main" id="{BCEC7A68-80D1-7F0E-65E6-F442ED207687}"/>
              </a:ext>
            </a:extLst>
          </p:cNvPr>
          <p:cNvSpPr>
            <a:spLocks noGrp="1"/>
          </p:cNvSpPr>
          <p:nvPr>
            <p:ph type="body" sz="quarter" idx="38" hasCustomPrompt="1"/>
          </p:nvPr>
        </p:nvSpPr>
        <p:spPr>
          <a:xfrm>
            <a:off x="762191" y="3222718"/>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1" name="Text Placeholder 19">
            <a:extLst>
              <a:ext uri="{FF2B5EF4-FFF2-40B4-BE49-F238E27FC236}">
                <a16:creationId xmlns:a16="http://schemas.microsoft.com/office/drawing/2014/main" id="{D61461B8-CD09-2000-05E6-9B3BC9D25CD5}"/>
              </a:ext>
            </a:extLst>
          </p:cNvPr>
          <p:cNvSpPr>
            <a:spLocks noGrp="1"/>
          </p:cNvSpPr>
          <p:nvPr>
            <p:ph type="body" sz="quarter" idx="45"/>
          </p:nvPr>
        </p:nvSpPr>
        <p:spPr>
          <a:xfrm>
            <a:off x="760698" y="3567051"/>
            <a:ext cx="4764024" cy="457200"/>
          </a:xfrm>
        </p:spPr>
        <p:txBody>
          <a:bodyPr/>
          <a:lstStyle>
            <a:lvl1pPr>
              <a:lnSpc>
                <a:spcPct val="100000"/>
              </a:lnSpc>
              <a:defRPr/>
            </a:lvl1pPr>
            <a:lvl2pPr>
              <a:lnSpc>
                <a:spcPct val="100000"/>
              </a:lnSpc>
              <a:defRPr/>
            </a:lvl2pPr>
          </a:lstStyle>
          <a:p>
            <a:pPr lvl="0"/>
            <a:r>
              <a:rPr lang="en-GB"/>
              <a:t>Click to edit Master text styles</a:t>
            </a:r>
          </a:p>
          <a:p>
            <a:pPr lvl="1"/>
            <a:r>
              <a:rPr lang="en-GB"/>
              <a:t>Second level</a:t>
            </a:r>
          </a:p>
        </p:txBody>
      </p:sp>
      <p:sp>
        <p:nvSpPr>
          <p:cNvPr id="11" name="Text Placeholder 21">
            <a:extLst>
              <a:ext uri="{FF2B5EF4-FFF2-40B4-BE49-F238E27FC236}">
                <a16:creationId xmlns:a16="http://schemas.microsoft.com/office/drawing/2014/main" id="{A3E124E7-38A2-4149-5708-BE9F62CFA604}"/>
              </a:ext>
            </a:extLst>
          </p:cNvPr>
          <p:cNvSpPr>
            <a:spLocks noGrp="1"/>
          </p:cNvSpPr>
          <p:nvPr>
            <p:ph type="body" sz="quarter" idx="39" hasCustomPrompt="1"/>
          </p:nvPr>
        </p:nvSpPr>
        <p:spPr>
          <a:xfrm>
            <a:off x="762191" y="4594303"/>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2" name="Text Placeholder 19">
            <a:extLst>
              <a:ext uri="{FF2B5EF4-FFF2-40B4-BE49-F238E27FC236}">
                <a16:creationId xmlns:a16="http://schemas.microsoft.com/office/drawing/2014/main" id="{4FBE4EEC-B947-E852-0B29-987839C3A3D6}"/>
              </a:ext>
            </a:extLst>
          </p:cNvPr>
          <p:cNvSpPr>
            <a:spLocks noGrp="1"/>
          </p:cNvSpPr>
          <p:nvPr>
            <p:ph type="body" sz="quarter" idx="46"/>
          </p:nvPr>
        </p:nvSpPr>
        <p:spPr>
          <a:xfrm>
            <a:off x="760698" y="4937745"/>
            <a:ext cx="4764024" cy="457200"/>
          </a:xfrm>
        </p:spPr>
        <p:txBody>
          <a:bodyPr/>
          <a:lstStyle>
            <a:lvl1pPr>
              <a:lnSpc>
                <a:spcPct val="100000"/>
              </a:lnSpc>
              <a:defRPr/>
            </a:lvl1pPr>
            <a:lvl2pPr>
              <a:lnSpc>
                <a:spcPct val="100000"/>
              </a:lnSpc>
              <a:defRPr/>
            </a:lvl2pPr>
          </a:lstStyle>
          <a:p>
            <a:pPr lvl="0"/>
            <a:r>
              <a:rPr lang="en-GB"/>
              <a:t>Click to edit Master text styles</a:t>
            </a:r>
          </a:p>
          <a:p>
            <a:pPr lvl="1"/>
            <a:r>
              <a:rPr lang="en-GB"/>
              <a:t>Second level</a:t>
            </a:r>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rgbClr val="AEA8A2"/>
          </a:solidFill>
        </p:spPr>
        <p:txBody>
          <a:bodyPr lIns="72000" tIns="72000" rIns="0"/>
          <a:lstStyle>
            <a:lvl1pPr algn="ctr">
              <a:defRPr sz="1400" b="0" i="0">
                <a:solidFill>
                  <a:schemeClr val="bg1"/>
                </a:solidFill>
                <a:latin typeface="Oracle Sans Tab Light" panose="020B0403020204020204" pitchFamily="34" charset="0"/>
                <a:cs typeface="Oracle Sans Tab Light" panose="020B0403020204020204" pitchFamily="34" charset="0"/>
              </a:defRPr>
            </a:lvl1pPr>
          </a:lstStyle>
          <a:p>
            <a:r>
              <a:rPr lang="en-US" dirty="0"/>
              <a:t>Click to add photo or illustration</a:t>
            </a:r>
          </a:p>
          <a:p>
            <a:endParaRPr lang="en-US" dirty="0"/>
          </a:p>
        </p:txBody>
      </p:sp>
      <p:pic>
        <p:nvPicPr>
          <p:cNvPr id="2" name="OTag">
            <a:extLst>
              <a:ext uri="{FF2B5EF4-FFF2-40B4-BE49-F238E27FC236}">
                <a16:creationId xmlns:a16="http://schemas.microsoft.com/office/drawing/2014/main" id="{E2D47D66-0673-9FA9-7073-BF64CD36609E}"/>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3" name="Slide Number Placeholder 7">
            <a:extLst>
              <a:ext uri="{FF2B5EF4-FFF2-40B4-BE49-F238E27FC236}">
                <a16:creationId xmlns:a16="http://schemas.microsoft.com/office/drawing/2014/main" id="{8AC454DE-00F0-4427-48D5-1DC459110090}"/>
              </a:ext>
            </a:extLst>
          </p:cNvPr>
          <p:cNvSpPr>
            <a:spLocks noGrp="1"/>
          </p:cNvSpPr>
          <p:nvPr>
            <p:ph type="sldNum" sz="quarter" idx="17"/>
          </p:nvPr>
        </p:nvSpPr>
        <p:spPr>
          <a:xfrm>
            <a:off x="762000" y="6423660"/>
            <a:ext cx="365760" cy="365760"/>
          </a:xfrm>
        </p:spPr>
        <p:txBody>
          <a:bodyPr/>
          <a:lstStyle>
            <a:lvl1pPr>
              <a:defRPr sz="800">
                <a:solidFill>
                  <a:srgbClr val="AEA8A2"/>
                </a:solidFill>
                <a:latin typeface="+mn-lt"/>
              </a:defRPr>
            </a:lvl1pPr>
          </a:lstStyle>
          <a:p>
            <a:fld id="{345D60D9-5372-5F40-9443-0F9AE5BDC3C8}" type="slidenum">
              <a:rPr lang="en-US" smtClean="0"/>
              <a:pPr/>
              <a:t>‹#›</a:t>
            </a:fld>
            <a:endParaRPr lang="en-US" dirty="0"/>
          </a:p>
        </p:txBody>
      </p:sp>
      <p:sp>
        <p:nvSpPr>
          <p:cNvPr id="4" name="Footer Placeholder 6">
            <a:extLst>
              <a:ext uri="{FF2B5EF4-FFF2-40B4-BE49-F238E27FC236}">
                <a16:creationId xmlns:a16="http://schemas.microsoft.com/office/drawing/2014/main" id="{28FED12C-599D-4CB3-E602-5CD82B6F039D}"/>
              </a:ext>
            </a:extLst>
          </p:cNvPr>
          <p:cNvSpPr>
            <a:spLocks noGrp="1"/>
          </p:cNvSpPr>
          <p:nvPr>
            <p:ph type="ftr" sz="quarter" idx="16"/>
          </p:nvPr>
        </p:nvSpPr>
        <p:spPr>
          <a:xfrm>
            <a:off x="1127759" y="6423978"/>
            <a:ext cx="5745379" cy="365125"/>
          </a:xfrm>
        </p:spPr>
        <p:txBody>
          <a:bodyPr/>
          <a:lstStyle>
            <a:lvl1pPr>
              <a:defRPr sz="800">
                <a:solidFill>
                  <a:srgbClr val="AEA8A2"/>
                </a:solidFill>
                <a:latin typeface="+mn-lt"/>
              </a:defRPr>
            </a:lvl1p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61F25286-7A1D-EBA0-D474-81129CEE733D}"/>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40901149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ight - 3 Icons, Subhead and tex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0DC-6C36-4AC7-90FE-9BE28E17F1BF}"/>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3" name="Picture Placeholder 2">
            <a:extLst>
              <a:ext uri="{FF2B5EF4-FFF2-40B4-BE49-F238E27FC236}">
                <a16:creationId xmlns:a16="http://schemas.microsoft.com/office/drawing/2014/main" id="{C4A0F212-7687-B242-8162-FFAC910A60EF}"/>
              </a:ext>
            </a:extLst>
          </p:cNvPr>
          <p:cNvSpPr>
            <a:spLocks noGrp="1" noChangeAspect="1"/>
          </p:cNvSpPr>
          <p:nvPr>
            <p:ph type="pic" sz="quarter" idx="26" hasCustomPrompt="1"/>
          </p:nvPr>
        </p:nvSpPr>
        <p:spPr>
          <a:xfrm>
            <a:off x="905836" y="1903856"/>
            <a:ext cx="1893870" cy="1698098"/>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14" name="Text Placeholder 21">
            <a:extLst>
              <a:ext uri="{FF2B5EF4-FFF2-40B4-BE49-F238E27FC236}">
                <a16:creationId xmlns:a16="http://schemas.microsoft.com/office/drawing/2014/main" id="{920A2EEA-131E-DA4C-92C3-898A80B8B561}"/>
              </a:ext>
            </a:extLst>
          </p:cNvPr>
          <p:cNvSpPr>
            <a:spLocks noGrp="1"/>
          </p:cNvSpPr>
          <p:nvPr>
            <p:ph type="body" sz="quarter" idx="25" hasCustomPrompt="1"/>
          </p:nvPr>
        </p:nvSpPr>
        <p:spPr>
          <a:xfrm>
            <a:off x="911114" y="3983730"/>
            <a:ext cx="2276930"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11" name="Text Placeholder 21">
            <a:extLst>
              <a:ext uri="{FF2B5EF4-FFF2-40B4-BE49-F238E27FC236}">
                <a16:creationId xmlns:a16="http://schemas.microsoft.com/office/drawing/2014/main" id="{442F0FF9-B575-DD4A-AF68-999EE8B4FE0D}"/>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a:t>
            </a:r>
            <a:endParaRPr lang="en-US" dirty="0"/>
          </a:p>
        </p:txBody>
      </p:sp>
      <p:cxnSp>
        <p:nvCxnSpPr>
          <p:cNvPr id="5" name="Straight Connector 4">
            <a:extLst>
              <a:ext uri="{FF2B5EF4-FFF2-40B4-BE49-F238E27FC236}">
                <a16:creationId xmlns:a16="http://schemas.microsoft.com/office/drawing/2014/main" id="{64BB08A7-EFFF-E144-B8F2-3D5B80F0DC46}"/>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22" name="Picture Placeholder 2">
            <a:extLst>
              <a:ext uri="{FF2B5EF4-FFF2-40B4-BE49-F238E27FC236}">
                <a16:creationId xmlns:a16="http://schemas.microsoft.com/office/drawing/2014/main" id="{00545EAB-02F2-4D35-839F-11095FE3779B}"/>
              </a:ext>
            </a:extLst>
          </p:cNvPr>
          <p:cNvSpPr>
            <a:spLocks noGrp="1" noChangeAspect="1"/>
          </p:cNvSpPr>
          <p:nvPr>
            <p:ph type="pic" sz="quarter" idx="33" hasCustomPrompt="1"/>
          </p:nvPr>
        </p:nvSpPr>
        <p:spPr>
          <a:xfrm>
            <a:off x="4797315" y="1917370"/>
            <a:ext cx="1893870" cy="1698098"/>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C85CBC82-72D6-46B3-9B52-627E5BC2BC55}"/>
              </a:ext>
            </a:extLst>
          </p:cNvPr>
          <p:cNvSpPr>
            <a:spLocks noGrp="1"/>
          </p:cNvSpPr>
          <p:nvPr>
            <p:ph type="body" sz="quarter" idx="34" hasCustomPrompt="1"/>
          </p:nvPr>
        </p:nvSpPr>
        <p:spPr>
          <a:xfrm>
            <a:off x="4797315" y="3983730"/>
            <a:ext cx="2276930"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0FA9D0FA-EA15-4919-BEB9-4C5EE9D8CDFF}"/>
              </a:ext>
            </a:extLst>
          </p:cNvPr>
          <p:cNvSpPr>
            <a:spLocks noGrp="1"/>
          </p:cNvSpPr>
          <p:nvPr>
            <p:ph type="body" sz="quarter" idx="35" hasCustomPrompt="1"/>
          </p:nvPr>
        </p:nvSpPr>
        <p:spPr>
          <a:xfrm>
            <a:off x="4797315" y="4377376"/>
            <a:ext cx="2276930"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a:t>
            </a:r>
            <a:endParaRPr lang="en-US" dirty="0"/>
          </a:p>
        </p:txBody>
      </p:sp>
      <p:cxnSp>
        <p:nvCxnSpPr>
          <p:cNvPr id="28" name="Straight Connector 27">
            <a:extLst>
              <a:ext uri="{FF2B5EF4-FFF2-40B4-BE49-F238E27FC236}">
                <a16:creationId xmlns:a16="http://schemas.microsoft.com/office/drawing/2014/main" id="{A0082647-1E21-E741-BAE0-54CD63A1A8A2}"/>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30" name="Picture Placeholder 2">
            <a:extLst>
              <a:ext uri="{FF2B5EF4-FFF2-40B4-BE49-F238E27FC236}">
                <a16:creationId xmlns:a16="http://schemas.microsoft.com/office/drawing/2014/main" id="{7E0E7E15-3D7B-4123-8321-B073C59133A1}"/>
              </a:ext>
            </a:extLst>
          </p:cNvPr>
          <p:cNvSpPr>
            <a:spLocks noGrp="1" noChangeAspect="1"/>
          </p:cNvSpPr>
          <p:nvPr>
            <p:ph type="pic" sz="quarter" idx="36" hasCustomPrompt="1"/>
          </p:nvPr>
        </p:nvSpPr>
        <p:spPr>
          <a:xfrm>
            <a:off x="8645868" y="1917370"/>
            <a:ext cx="1893870" cy="1698098"/>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31" name="Text Placeholder 21">
            <a:extLst>
              <a:ext uri="{FF2B5EF4-FFF2-40B4-BE49-F238E27FC236}">
                <a16:creationId xmlns:a16="http://schemas.microsoft.com/office/drawing/2014/main" id="{8C820BCB-F093-47C5-A402-60E80288139D}"/>
              </a:ext>
            </a:extLst>
          </p:cNvPr>
          <p:cNvSpPr>
            <a:spLocks noGrp="1"/>
          </p:cNvSpPr>
          <p:nvPr>
            <p:ph type="body" sz="quarter" idx="37" hasCustomPrompt="1"/>
          </p:nvPr>
        </p:nvSpPr>
        <p:spPr>
          <a:xfrm>
            <a:off x="8648346" y="3983730"/>
            <a:ext cx="2276930"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32" name="Text Placeholder 21">
            <a:extLst>
              <a:ext uri="{FF2B5EF4-FFF2-40B4-BE49-F238E27FC236}">
                <a16:creationId xmlns:a16="http://schemas.microsoft.com/office/drawing/2014/main" id="{F1AF7868-3C5C-49BB-8190-B4107C4DC70C}"/>
              </a:ext>
            </a:extLst>
          </p:cNvPr>
          <p:cNvSpPr>
            <a:spLocks noGrp="1"/>
          </p:cNvSpPr>
          <p:nvPr>
            <p:ph type="body" sz="quarter" idx="38" hasCustomPrompt="1"/>
          </p:nvPr>
        </p:nvSpPr>
        <p:spPr>
          <a:xfrm>
            <a:off x="8648346" y="4377376"/>
            <a:ext cx="2276930"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a:t>
            </a:r>
            <a:endParaRPr lang="en-US" dirty="0"/>
          </a:p>
        </p:txBody>
      </p:sp>
      <p:sp>
        <p:nvSpPr>
          <p:cNvPr id="9" name="Footer Placeholder 8">
            <a:extLst>
              <a:ext uri="{FF2B5EF4-FFF2-40B4-BE49-F238E27FC236}">
                <a16:creationId xmlns:a16="http://schemas.microsoft.com/office/drawing/2014/main" id="{F59CF6BC-7A2F-38D3-C1EA-BEA6C37D79F5}"/>
              </a:ext>
            </a:extLst>
          </p:cNvPr>
          <p:cNvSpPr>
            <a:spLocks noGrp="1"/>
          </p:cNvSpPr>
          <p:nvPr>
            <p:ph type="ftr" sz="quarter" idx="40"/>
          </p:nvPr>
        </p:nvSpPr>
        <p:spPr/>
        <p:txBody>
          <a:bodyPr/>
          <a:lstStyle>
            <a:lvl1pPr>
              <a:defRPr>
                <a:solidFill>
                  <a:srgbClr val="514C47"/>
                </a:solidFill>
              </a:defRPr>
            </a:lvl1pPr>
          </a:lstStyle>
          <a:p>
            <a:r>
              <a:rPr lang="en-US"/>
              <a:t>Copyright © 2026, Oracle and/or its affiliates</a:t>
            </a:r>
            <a:endParaRPr lang="en-US" dirty="0"/>
          </a:p>
        </p:txBody>
      </p:sp>
      <p:sp>
        <p:nvSpPr>
          <p:cNvPr id="10" name="Slide Number Placeholder 9">
            <a:extLst>
              <a:ext uri="{FF2B5EF4-FFF2-40B4-BE49-F238E27FC236}">
                <a16:creationId xmlns:a16="http://schemas.microsoft.com/office/drawing/2014/main" id="{2E05EDD9-0672-4EB4-1B16-92CEDEB1EFE7}"/>
              </a:ext>
            </a:extLst>
          </p:cNvPr>
          <p:cNvSpPr>
            <a:spLocks noGrp="1"/>
          </p:cNvSpPr>
          <p:nvPr>
            <p:ph type="sldNum" sz="quarter" idx="41"/>
          </p:nvPr>
        </p:nvSpPr>
        <p:spPr/>
        <p:txBody>
          <a:bodyPr/>
          <a:lstStyle>
            <a:lvl1pPr>
              <a:defRPr>
                <a:solidFill>
                  <a:srgbClr val="514C47"/>
                </a:solidFill>
              </a:defRPr>
            </a:lvl1pPr>
          </a:lstStyle>
          <a:p>
            <a:fld id="{345D60D9-5372-5F40-9443-0F9AE5BDC3C8}" type="slidenum">
              <a:rPr lang="en-US" smtClean="0"/>
              <a:pPr/>
              <a:t>‹#›</a:t>
            </a:fld>
            <a:endParaRPr lang="en-US" dirty="0"/>
          </a:p>
        </p:txBody>
      </p:sp>
      <p:sp>
        <p:nvSpPr>
          <p:cNvPr id="8" name="Date Placeholder 7">
            <a:extLst>
              <a:ext uri="{FF2B5EF4-FFF2-40B4-BE49-F238E27FC236}">
                <a16:creationId xmlns:a16="http://schemas.microsoft.com/office/drawing/2014/main" id="{7B180CC4-74E6-A0D5-4CC7-34ABAEAABDF5}"/>
              </a:ext>
            </a:extLst>
          </p:cNvPr>
          <p:cNvSpPr>
            <a:spLocks noGrp="1"/>
          </p:cNvSpPr>
          <p:nvPr>
            <p:ph type="dt" sz="half" idx="39"/>
          </p:nvPr>
        </p:nvSpPr>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32663600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ark - 3 Icons, Subhead and text">
    <p:bg>
      <p:bgRef idx="1001">
        <a:schemeClr val="bg2"/>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8B48DD-4D54-4AC7-8AB9-59BEB3B7003A}"/>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18" name="Picture Placeholder 2">
            <a:extLst>
              <a:ext uri="{FF2B5EF4-FFF2-40B4-BE49-F238E27FC236}">
                <a16:creationId xmlns:a16="http://schemas.microsoft.com/office/drawing/2014/main" id="{6A71FCB8-1058-4D1C-AED7-FAA7D744D71E}"/>
              </a:ext>
            </a:extLst>
          </p:cNvPr>
          <p:cNvSpPr>
            <a:spLocks noGrp="1" noChangeAspect="1"/>
          </p:cNvSpPr>
          <p:nvPr>
            <p:ph type="pic" sz="quarter" idx="26" hasCustomPrompt="1"/>
          </p:nvPr>
        </p:nvSpPr>
        <p:spPr>
          <a:xfrm>
            <a:off x="897834" y="1903921"/>
            <a:ext cx="1893870" cy="1698098"/>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19" name="Text Placeholder 21">
            <a:extLst>
              <a:ext uri="{FF2B5EF4-FFF2-40B4-BE49-F238E27FC236}">
                <a16:creationId xmlns:a16="http://schemas.microsoft.com/office/drawing/2014/main" id="{86408202-D3B4-402D-BC69-53C3509E8A7B}"/>
              </a:ext>
            </a:extLst>
          </p:cNvPr>
          <p:cNvSpPr>
            <a:spLocks noGrp="1"/>
          </p:cNvSpPr>
          <p:nvPr>
            <p:ph type="body" sz="quarter" idx="25" hasCustomPrompt="1"/>
          </p:nvPr>
        </p:nvSpPr>
        <p:spPr>
          <a:xfrm>
            <a:off x="911114" y="3983730"/>
            <a:ext cx="2276930"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5CF397F4-2EE2-483E-8C39-8DB6BD107811}"/>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a:t>
            </a:r>
            <a:endParaRPr lang="en-US" dirty="0"/>
          </a:p>
        </p:txBody>
      </p:sp>
      <p:cxnSp>
        <p:nvCxnSpPr>
          <p:cNvPr id="22" name="Straight Connector 21">
            <a:extLst>
              <a:ext uri="{FF2B5EF4-FFF2-40B4-BE49-F238E27FC236}">
                <a16:creationId xmlns:a16="http://schemas.microsoft.com/office/drawing/2014/main" id="{1208D043-EF97-4765-9F13-A77BC3793B55}"/>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84092946-3931-41BA-A9C4-E37BA2482561}"/>
              </a:ext>
            </a:extLst>
          </p:cNvPr>
          <p:cNvSpPr>
            <a:spLocks noGrp="1" noChangeAspect="1"/>
          </p:cNvSpPr>
          <p:nvPr>
            <p:ph type="pic" sz="quarter" idx="36" hasCustomPrompt="1"/>
          </p:nvPr>
        </p:nvSpPr>
        <p:spPr>
          <a:xfrm>
            <a:off x="4757260" y="1903856"/>
            <a:ext cx="1893870" cy="1698098"/>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29" name="Text Placeholder 21">
            <a:extLst>
              <a:ext uri="{FF2B5EF4-FFF2-40B4-BE49-F238E27FC236}">
                <a16:creationId xmlns:a16="http://schemas.microsoft.com/office/drawing/2014/main" id="{7A2A35E2-8BA7-45B3-B02C-B531B503587A}"/>
              </a:ext>
            </a:extLst>
          </p:cNvPr>
          <p:cNvSpPr>
            <a:spLocks noGrp="1"/>
          </p:cNvSpPr>
          <p:nvPr>
            <p:ph type="body" sz="quarter" idx="37" hasCustomPrompt="1"/>
          </p:nvPr>
        </p:nvSpPr>
        <p:spPr>
          <a:xfrm>
            <a:off x="4797315" y="3983730"/>
            <a:ext cx="2276930"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30" name="Text Placeholder 21">
            <a:extLst>
              <a:ext uri="{FF2B5EF4-FFF2-40B4-BE49-F238E27FC236}">
                <a16:creationId xmlns:a16="http://schemas.microsoft.com/office/drawing/2014/main" id="{B0D928C5-7B1B-4A74-A1EB-B0C408189CAC}"/>
              </a:ext>
            </a:extLst>
          </p:cNvPr>
          <p:cNvSpPr>
            <a:spLocks noGrp="1"/>
          </p:cNvSpPr>
          <p:nvPr>
            <p:ph type="body" sz="quarter" idx="38" hasCustomPrompt="1"/>
          </p:nvPr>
        </p:nvSpPr>
        <p:spPr>
          <a:xfrm>
            <a:off x="4797315" y="4377376"/>
            <a:ext cx="2276930"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a:t>
            </a:r>
            <a:endParaRPr lang="en-US" dirty="0"/>
          </a:p>
        </p:txBody>
      </p:sp>
      <p:cxnSp>
        <p:nvCxnSpPr>
          <p:cNvPr id="31" name="Straight Connector 30">
            <a:extLst>
              <a:ext uri="{FF2B5EF4-FFF2-40B4-BE49-F238E27FC236}">
                <a16:creationId xmlns:a16="http://schemas.microsoft.com/office/drawing/2014/main" id="{0207CEA5-E0D9-46EA-99DE-2685FB0C8C09}"/>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32" name="Picture Placeholder 2">
            <a:extLst>
              <a:ext uri="{FF2B5EF4-FFF2-40B4-BE49-F238E27FC236}">
                <a16:creationId xmlns:a16="http://schemas.microsoft.com/office/drawing/2014/main" id="{E9839675-3836-4943-9E7E-492470598773}"/>
              </a:ext>
            </a:extLst>
          </p:cNvPr>
          <p:cNvSpPr>
            <a:spLocks noGrp="1" noChangeAspect="1"/>
          </p:cNvSpPr>
          <p:nvPr>
            <p:ph type="pic" sz="quarter" idx="39" hasCustomPrompt="1"/>
          </p:nvPr>
        </p:nvSpPr>
        <p:spPr>
          <a:xfrm>
            <a:off x="8616787" y="1928800"/>
            <a:ext cx="1893870" cy="1698098"/>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33" name="Text Placeholder 21">
            <a:extLst>
              <a:ext uri="{FF2B5EF4-FFF2-40B4-BE49-F238E27FC236}">
                <a16:creationId xmlns:a16="http://schemas.microsoft.com/office/drawing/2014/main" id="{987833E9-276C-4353-BF31-4FC33134EEAE}"/>
              </a:ext>
            </a:extLst>
          </p:cNvPr>
          <p:cNvSpPr>
            <a:spLocks noGrp="1"/>
          </p:cNvSpPr>
          <p:nvPr>
            <p:ph type="body" sz="quarter" idx="40" hasCustomPrompt="1"/>
          </p:nvPr>
        </p:nvSpPr>
        <p:spPr>
          <a:xfrm>
            <a:off x="8648346" y="3983730"/>
            <a:ext cx="2276930"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34" name="Text Placeholder 21">
            <a:extLst>
              <a:ext uri="{FF2B5EF4-FFF2-40B4-BE49-F238E27FC236}">
                <a16:creationId xmlns:a16="http://schemas.microsoft.com/office/drawing/2014/main" id="{4565DAAC-922E-4C75-A762-C6B54070F7DC}"/>
              </a:ext>
            </a:extLst>
          </p:cNvPr>
          <p:cNvSpPr>
            <a:spLocks noGrp="1"/>
          </p:cNvSpPr>
          <p:nvPr>
            <p:ph type="body" sz="quarter" idx="41" hasCustomPrompt="1"/>
          </p:nvPr>
        </p:nvSpPr>
        <p:spPr>
          <a:xfrm>
            <a:off x="8648346" y="4377376"/>
            <a:ext cx="2276930"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in.</a:t>
            </a:r>
            <a:endParaRPr lang="en-US" dirty="0"/>
          </a:p>
        </p:txBody>
      </p:sp>
      <p:sp>
        <p:nvSpPr>
          <p:cNvPr id="11" name="Slide Number Placeholder 10">
            <a:extLst>
              <a:ext uri="{FF2B5EF4-FFF2-40B4-BE49-F238E27FC236}">
                <a16:creationId xmlns:a16="http://schemas.microsoft.com/office/drawing/2014/main" id="{B35F74D1-A7D7-71F7-1C83-85B91CC54A17}"/>
              </a:ext>
            </a:extLst>
          </p:cNvPr>
          <p:cNvSpPr>
            <a:spLocks noGrp="1"/>
          </p:cNvSpPr>
          <p:nvPr>
            <p:ph type="sldNum" sz="quarter" idx="44"/>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10" name="Footer Placeholder 9">
            <a:extLst>
              <a:ext uri="{FF2B5EF4-FFF2-40B4-BE49-F238E27FC236}">
                <a16:creationId xmlns:a16="http://schemas.microsoft.com/office/drawing/2014/main" id="{AB744A76-3388-A794-015D-56031177D79D}"/>
              </a:ext>
            </a:extLst>
          </p:cNvPr>
          <p:cNvSpPr>
            <a:spLocks noGrp="1"/>
          </p:cNvSpPr>
          <p:nvPr>
            <p:ph type="ftr" sz="quarter" idx="43"/>
          </p:nvPr>
        </p:nvSpPr>
        <p:spPr/>
        <p:txBody>
          <a:bodyPr/>
          <a:lstStyle>
            <a:lvl1pPr>
              <a:defRPr>
                <a:solidFill>
                  <a:srgbClr val="AEA8A2"/>
                </a:solidFill>
              </a:defRPr>
            </a:lvl1pPr>
          </a:lstStyle>
          <a:p>
            <a:r>
              <a:rPr lang="en-US"/>
              <a:t>Copyright © 2026, Oracle and/or its affiliates</a:t>
            </a:r>
            <a:endParaRPr lang="en-US" dirty="0"/>
          </a:p>
        </p:txBody>
      </p:sp>
      <p:sp>
        <p:nvSpPr>
          <p:cNvPr id="9" name="Date Placeholder 8">
            <a:extLst>
              <a:ext uri="{FF2B5EF4-FFF2-40B4-BE49-F238E27FC236}">
                <a16:creationId xmlns:a16="http://schemas.microsoft.com/office/drawing/2014/main" id="{064EFACD-32BB-A724-F5A6-DF8C6A5C3279}"/>
              </a:ext>
            </a:extLst>
          </p:cNvPr>
          <p:cNvSpPr>
            <a:spLocks noGrp="1"/>
          </p:cNvSpPr>
          <p:nvPr>
            <p:ph type="dt" sz="half" idx="42"/>
          </p:nvPr>
        </p:nvSpPr>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4390873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ight - 4 Icons, Subhead and text">
    <p:bg>
      <p:bgRef idx="1001">
        <a:schemeClr val="bg2"/>
      </p:bgRef>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78F3D588-E944-9CCD-F934-4D109B5905DB}"/>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3" name="Icon 1">
            <a:extLst>
              <a:ext uri="{FF2B5EF4-FFF2-40B4-BE49-F238E27FC236}">
                <a16:creationId xmlns:a16="http://schemas.microsoft.com/office/drawing/2014/main" id="{C4A0F212-7687-B242-8162-FFAC910A60EF}"/>
              </a:ext>
            </a:extLst>
          </p:cNvPr>
          <p:cNvSpPr>
            <a:spLocks noGrp="1" noChangeAspect="1"/>
          </p:cNvSpPr>
          <p:nvPr>
            <p:ph type="pic" sz="quarter" idx="26" hasCustomPrompt="1"/>
          </p:nvPr>
        </p:nvSpPr>
        <p:spPr>
          <a:xfrm>
            <a:off x="761999" y="1895271"/>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14" name="Column 1 Header">
            <a:extLst>
              <a:ext uri="{FF2B5EF4-FFF2-40B4-BE49-F238E27FC236}">
                <a16:creationId xmlns:a16="http://schemas.microsoft.com/office/drawing/2014/main" id="{920A2EEA-131E-DA4C-92C3-898A80B8B561}"/>
              </a:ext>
            </a:extLst>
          </p:cNvPr>
          <p:cNvSpPr>
            <a:spLocks noGrp="1"/>
          </p:cNvSpPr>
          <p:nvPr>
            <p:ph type="body" sz="quarter" idx="25" hasCustomPrompt="1"/>
          </p:nvPr>
        </p:nvSpPr>
        <p:spPr>
          <a:xfrm>
            <a:off x="76199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11" name="Column 1 body">
            <a:extLst>
              <a:ext uri="{FF2B5EF4-FFF2-40B4-BE49-F238E27FC236}">
                <a16:creationId xmlns:a16="http://schemas.microsoft.com/office/drawing/2014/main" id="{442F0FF9-B575-DD4A-AF68-999EE8B4FE0D}"/>
              </a:ext>
            </a:extLst>
          </p:cNvPr>
          <p:cNvSpPr>
            <a:spLocks noGrp="1"/>
          </p:cNvSpPr>
          <p:nvPr>
            <p:ph type="body" sz="quarter" idx="24" hasCustomPrompt="1"/>
          </p:nvPr>
        </p:nvSpPr>
        <p:spPr>
          <a:xfrm>
            <a:off x="76199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cxnSp>
        <p:nvCxnSpPr>
          <p:cNvPr id="5" name="Divider 1">
            <a:extLst>
              <a:ext uri="{FF2B5EF4-FFF2-40B4-BE49-F238E27FC236}">
                <a16:creationId xmlns:a16="http://schemas.microsoft.com/office/drawing/2014/main" id="{64BB08A7-EFFF-E144-B8F2-3D5B80F0DC46}"/>
              </a:ext>
              <a:ext uri="{C183D7F6-B498-43B3-948B-1728B52AA6E4}">
                <adec:decorative xmlns:adec="http://schemas.microsoft.com/office/drawing/2017/decorative" val="1"/>
              </a:ext>
            </a:extLst>
          </p:cNvPr>
          <p:cNvCxnSpPr>
            <a:cxnSpLocks/>
          </p:cNvCxnSpPr>
          <p:nvPr userDrawn="1"/>
        </p:nvCxnSpPr>
        <p:spPr>
          <a:xfrm>
            <a:off x="3215680"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37" name="Icon 2">
            <a:extLst>
              <a:ext uri="{FF2B5EF4-FFF2-40B4-BE49-F238E27FC236}">
                <a16:creationId xmlns:a16="http://schemas.microsoft.com/office/drawing/2014/main" id="{452D8958-2BA3-E8C4-A349-9B8D38EFEEBE}"/>
              </a:ext>
            </a:extLst>
          </p:cNvPr>
          <p:cNvSpPr>
            <a:spLocks noGrp="1" noChangeAspect="1"/>
          </p:cNvSpPr>
          <p:nvPr>
            <p:ph type="pic" sz="quarter" idx="42" hasCustomPrompt="1"/>
          </p:nvPr>
        </p:nvSpPr>
        <p:spPr>
          <a:xfrm>
            <a:off x="3558551" y="1903856"/>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38" name="Column 2 header">
            <a:extLst>
              <a:ext uri="{FF2B5EF4-FFF2-40B4-BE49-F238E27FC236}">
                <a16:creationId xmlns:a16="http://schemas.microsoft.com/office/drawing/2014/main" id="{F38723C6-3426-0DED-BB4F-97CEC3A55F6D}"/>
              </a:ext>
            </a:extLst>
          </p:cNvPr>
          <p:cNvSpPr>
            <a:spLocks noGrp="1"/>
          </p:cNvSpPr>
          <p:nvPr>
            <p:ph type="body" sz="quarter" idx="43" hasCustomPrompt="1"/>
          </p:nvPr>
        </p:nvSpPr>
        <p:spPr>
          <a:xfrm>
            <a:off x="355599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39" name="Column 2 body">
            <a:extLst>
              <a:ext uri="{FF2B5EF4-FFF2-40B4-BE49-F238E27FC236}">
                <a16:creationId xmlns:a16="http://schemas.microsoft.com/office/drawing/2014/main" id="{C5BD3347-4E6D-B757-FB79-D3160FB48D01}"/>
              </a:ext>
            </a:extLst>
          </p:cNvPr>
          <p:cNvSpPr>
            <a:spLocks noGrp="1"/>
          </p:cNvSpPr>
          <p:nvPr>
            <p:ph type="body" sz="quarter" idx="44" hasCustomPrompt="1"/>
          </p:nvPr>
        </p:nvSpPr>
        <p:spPr>
          <a:xfrm>
            <a:off x="355599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cxnSp>
        <p:nvCxnSpPr>
          <p:cNvPr id="28" name="Divider 2">
            <a:extLst>
              <a:ext uri="{FF2B5EF4-FFF2-40B4-BE49-F238E27FC236}">
                <a16:creationId xmlns:a16="http://schemas.microsoft.com/office/drawing/2014/main" id="{A0082647-1E21-E741-BAE0-54CD63A1A8A2}"/>
              </a:ext>
              <a:ext uri="{C183D7F6-B498-43B3-948B-1728B52AA6E4}">
                <adec:decorative xmlns:adec="http://schemas.microsoft.com/office/drawing/2017/decorative" val="1"/>
              </a:ext>
            </a:extLst>
          </p:cNvPr>
          <p:cNvCxnSpPr>
            <a:cxnSpLocks/>
          </p:cNvCxnSpPr>
          <p:nvPr userDrawn="1"/>
        </p:nvCxnSpPr>
        <p:spPr>
          <a:xfrm>
            <a:off x="6059996"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40" name="Icon 3">
            <a:extLst>
              <a:ext uri="{FF2B5EF4-FFF2-40B4-BE49-F238E27FC236}">
                <a16:creationId xmlns:a16="http://schemas.microsoft.com/office/drawing/2014/main" id="{0B8706A7-4339-AEA7-3538-6B11C9DE888F}"/>
              </a:ext>
            </a:extLst>
          </p:cNvPr>
          <p:cNvSpPr>
            <a:spLocks noGrp="1" noChangeAspect="1"/>
          </p:cNvSpPr>
          <p:nvPr>
            <p:ph type="pic" sz="quarter" idx="45" hasCustomPrompt="1"/>
          </p:nvPr>
        </p:nvSpPr>
        <p:spPr>
          <a:xfrm>
            <a:off x="6397301" y="1909175"/>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41" name="Column 3 header">
            <a:extLst>
              <a:ext uri="{FF2B5EF4-FFF2-40B4-BE49-F238E27FC236}">
                <a16:creationId xmlns:a16="http://schemas.microsoft.com/office/drawing/2014/main" id="{7FFC3A72-CD29-1771-F4D6-1FE24E237316}"/>
              </a:ext>
            </a:extLst>
          </p:cNvPr>
          <p:cNvSpPr>
            <a:spLocks noGrp="1"/>
          </p:cNvSpPr>
          <p:nvPr>
            <p:ph type="body" sz="quarter" idx="46" hasCustomPrompt="1"/>
          </p:nvPr>
        </p:nvSpPr>
        <p:spPr>
          <a:xfrm>
            <a:off x="640079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42" name="Column 3 body">
            <a:extLst>
              <a:ext uri="{FF2B5EF4-FFF2-40B4-BE49-F238E27FC236}">
                <a16:creationId xmlns:a16="http://schemas.microsoft.com/office/drawing/2014/main" id="{3BE75DAD-03B8-A35F-313E-9021E9625E97}"/>
              </a:ext>
            </a:extLst>
          </p:cNvPr>
          <p:cNvSpPr>
            <a:spLocks noGrp="1"/>
          </p:cNvSpPr>
          <p:nvPr>
            <p:ph type="body" sz="quarter" idx="47" hasCustomPrompt="1"/>
          </p:nvPr>
        </p:nvSpPr>
        <p:spPr>
          <a:xfrm>
            <a:off x="640079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cxnSp>
        <p:nvCxnSpPr>
          <p:cNvPr id="6" name="Divider 3">
            <a:extLst>
              <a:ext uri="{FF2B5EF4-FFF2-40B4-BE49-F238E27FC236}">
                <a16:creationId xmlns:a16="http://schemas.microsoft.com/office/drawing/2014/main" id="{2A95C0C8-A9EF-0101-ADC4-0B4752129264}"/>
              </a:ext>
              <a:ext uri="{C183D7F6-B498-43B3-948B-1728B52AA6E4}">
                <adec:decorative xmlns:adec="http://schemas.microsoft.com/office/drawing/2017/decorative" val="1"/>
              </a:ext>
            </a:extLst>
          </p:cNvPr>
          <p:cNvCxnSpPr>
            <a:cxnSpLocks/>
          </p:cNvCxnSpPr>
          <p:nvPr userDrawn="1"/>
        </p:nvCxnSpPr>
        <p:spPr>
          <a:xfrm>
            <a:off x="8904312"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43" name="Icon 4">
            <a:extLst>
              <a:ext uri="{FF2B5EF4-FFF2-40B4-BE49-F238E27FC236}">
                <a16:creationId xmlns:a16="http://schemas.microsoft.com/office/drawing/2014/main" id="{A564445D-3622-F94F-5F5B-64E25C182894}"/>
              </a:ext>
            </a:extLst>
          </p:cNvPr>
          <p:cNvSpPr>
            <a:spLocks noGrp="1" noChangeAspect="1"/>
          </p:cNvSpPr>
          <p:nvPr>
            <p:ph type="pic" sz="quarter" idx="48" hasCustomPrompt="1"/>
          </p:nvPr>
        </p:nvSpPr>
        <p:spPr>
          <a:xfrm>
            <a:off x="9235439" y="1895271"/>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44" name="Column 4 header">
            <a:extLst>
              <a:ext uri="{FF2B5EF4-FFF2-40B4-BE49-F238E27FC236}">
                <a16:creationId xmlns:a16="http://schemas.microsoft.com/office/drawing/2014/main" id="{D73D98F3-F032-F349-D6FF-9956A80B2C0C}"/>
              </a:ext>
            </a:extLst>
          </p:cNvPr>
          <p:cNvSpPr>
            <a:spLocks noGrp="1"/>
          </p:cNvSpPr>
          <p:nvPr>
            <p:ph type="body" sz="quarter" idx="49" hasCustomPrompt="1"/>
          </p:nvPr>
        </p:nvSpPr>
        <p:spPr>
          <a:xfrm>
            <a:off x="923543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45" name="Column 4 body">
            <a:extLst>
              <a:ext uri="{FF2B5EF4-FFF2-40B4-BE49-F238E27FC236}">
                <a16:creationId xmlns:a16="http://schemas.microsoft.com/office/drawing/2014/main" id="{E7F065D2-DFCA-69F0-EFCE-5436B4BBA960}"/>
              </a:ext>
            </a:extLst>
          </p:cNvPr>
          <p:cNvSpPr>
            <a:spLocks noGrp="1"/>
          </p:cNvSpPr>
          <p:nvPr>
            <p:ph type="body" sz="quarter" idx="50" hasCustomPrompt="1"/>
          </p:nvPr>
        </p:nvSpPr>
        <p:spPr>
          <a:xfrm>
            <a:off x="923543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10" name="Slide Number Placeholder 9">
            <a:extLst>
              <a:ext uri="{FF2B5EF4-FFF2-40B4-BE49-F238E27FC236}">
                <a16:creationId xmlns:a16="http://schemas.microsoft.com/office/drawing/2014/main" id="{3A79F2A5-B307-E6C2-A0A7-C9D34E2F7467}"/>
              </a:ext>
            </a:extLst>
          </p:cNvPr>
          <p:cNvSpPr>
            <a:spLocks noGrp="1"/>
          </p:cNvSpPr>
          <p:nvPr>
            <p:ph type="sldNum" sz="quarter" idx="53"/>
          </p:nvPr>
        </p:nvSpPr>
        <p:spPr/>
        <p:txBody>
          <a:bodyPr/>
          <a:lstStyle>
            <a:lvl1pPr>
              <a:defRPr>
                <a:solidFill>
                  <a:srgbClr val="514C47"/>
                </a:solidFill>
              </a:defRPr>
            </a:lvl1pPr>
          </a:lstStyle>
          <a:p>
            <a:fld id="{345D60D9-5372-5F40-9443-0F9AE5BDC3C8}" type="slidenum">
              <a:rPr lang="en-US" smtClean="0"/>
              <a:pPr/>
              <a:t>‹#›</a:t>
            </a:fld>
            <a:endParaRPr lang="en-US" dirty="0"/>
          </a:p>
        </p:txBody>
      </p:sp>
      <p:sp>
        <p:nvSpPr>
          <p:cNvPr id="8" name="Date Placeholder 7">
            <a:extLst>
              <a:ext uri="{FF2B5EF4-FFF2-40B4-BE49-F238E27FC236}">
                <a16:creationId xmlns:a16="http://schemas.microsoft.com/office/drawing/2014/main" id="{670E38B5-BB46-6801-B170-496504D1B9E3}"/>
              </a:ext>
            </a:extLst>
          </p:cNvPr>
          <p:cNvSpPr>
            <a:spLocks noGrp="1"/>
          </p:cNvSpPr>
          <p:nvPr>
            <p:ph type="dt" sz="half" idx="51"/>
          </p:nvPr>
        </p:nvSpPr>
        <p:spPr/>
        <p:txBody>
          <a:bodyPr/>
          <a:lstStyle>
            <a:lvl1pPr>
              <a:defRPr>
                <a:solidFill>
                  <a:srgbClr val="514C47"/>
                </a:solidFill>
              </a:defRPr>
            </a:lvl1pPr>
          </a:lstStyle>
          <a:p>
            <a:r>
              <a:rPr lang="en-IN"/>
              <a:t>[Date]</a:t>
            </a:r>
            <a:endParaRPr lang="en-US" dirty="0"/>
          </a:p>
        </p:txBody>
      </p:sp>
      <p:sp>
        <p:nvSpPr>
          <p:cNvPr id="9" name="Footer Placeholder 8">
            <a:extLst>
              <a:ext uri="{FF2B5EF4-FFF2-40B4-BE49-F238E27FC236}">
                <a16:creationId xmlns:a16="http://schemas.microsoft.com/office/drawing/2014/main" id="{C810DC55-90E5-32A0-7237-3A10A7B16970}"/>
              </a:ext>
            </a:extLst>
          </p:cNvPr>
          <p:cNvSpPr>
            <a:spLocks noGrp="1"/>
          </p:cNvSpPr>
          <p:nvPr>
            <p:ph type="ftr" sz="quarter" idx="52"/>
          </p:nvPr>
        </p:nvSpPr>
        <p:spPr/>
        <p:txBody>
          <a:bodyPr/>
          <a:lstStyle>
            <a:lvl1pPr>
              <a:defRPr>
                <a:solidFill>
                  <a:srgbClr val="514C47"/>
                </a:solidFill>
              </a:defRPr>
            </a:lvl1pPr>
          </a:lstStyle>
          <a:p>
            <a:r>
              <a:rPr lang="en-US"/>
              <a:t>Copyright © 2026, Oracle and/or its affiliates</a:t>
            </a:r>
            <a:endParaRPr lang="en-US" dirty="0"/>
          </a:p>
        </p:txBody>
      </p:sp>
    </p:spTree>
    <p:extLst>
      <p:ext uri="{BB962C8B-B14F-4D97-AF65-F5344CB8AC3E}">
        <p14:creationId xmlns:p14="http://schemas.microsoft.com/office/powerpoint/2010/main" val="3608334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ark - 4 Icons, Subhead and text">
    <p:bg>
      <p:bgRef idx="1001">
        <a:schemeClr val="bg2"/>
      </p:bgRef>
    </p:bg>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D02FABB3-C5FA-6642-90DB-5692722BDC16}"/>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18" name="Icon 1">
            <a:extLst>
              <a:ext uri="{FF2B5EF4-FFF2-40B4-BE49-F238E27FC236}">
                <a16:creationId xmlns:a16="http://schemas.microsoft.com/office/drawing/2014/main" id="{D7B5CD21-4DD7-F936-8109-65AA2FAAABD3}"/>
              </a:ext>
            </a:extLst>
          </p:cNvPr>
          <p:cNvSpPr>
            <a:spLocks noGrp="1" noChangeAspect="1"/>
          </p:cNvSpPr>
          <p:nvPr>
            <p:ph type="pic" sz="quarter" idx="26" hasCustomPrompt="1"/>
          </p:nvPr>
        </p:nvSpPr>
        <p:spPr>
          <a:xfrm>
            <a:off x="761999" y="1895271"/>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19" name="Column 1 Header">
            <a:extLst>
              <a:ext uri="{FF2B5EF4-FFF2-40B4-BE49-F238E27FC236}">
                <a16:creationId xmlns:a16="http://schemas.microsoft.com/office/drawing/2014/main" id="{10EEDB7A-9A85-DC86-94E9-0E2F22B43885}"/>
              </a:ext>
            </a:extLst>
          </p:cNvPr>
          <p:cNvSpPr>
            <a:spLocks noGrp="1"/>
          </p:cNvSpPr>
          <p:nvPr>
            <p:ph type="body" sz="quarter" idx="25" hasCustomPrompt="1"/>
          </p:nvPr>
        </p:nvSpPr>
        <p:spPr>
          <a:xfrm>
            <a:off x="76199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1" name="Column 1 body">
            <a:extLst>
              <a:ext uri="{FF2B5EF4-FFF2-40B4-BE49-F238E27FC236}">
                <a16:creationId xmlns:a16="http://schemas.microsoft.com/office/drawing/2014/main" id="{02016CD8-41CD-C86E-0617-6004BF4F7960}"/>
              </a:ext>
            </a:extLst>
          </p:cNvPr>
          <p:cNvSpPr>
            <a:spLocks noGrp="1"/>
          </p:cNvSpPr>
          <p:nvPr>
            <p:ph type="body" sz="quarter" idx="24" hasCustomPrompt="1"/>
          </p:nvPr>
        </p:nvSpPr>
        <p:spPr>
          <a:xfrm>
            <a:off x="76199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cxnSp>
        <p:nvCxnSpPr>
          <p:cNvPr id="22" name="Divider 1">
            <a:extLst>
              <a:ext uri="{FF2B5EF4-FFF2-40B4-BE49-F238E27FC236}">
                <a16:creationId xmlns:a16="http://schemas.microsoft.com/office/drawing/2014/main" id="{EC2B660E-7263-4036-6661-495FCCE47117}"/>
              </a:ext>
              <a:ext uri="{C183D7F6-B498-43B3-948B-1728B52AA6E4}">
                <adec:decorative xmlns:adec="http://schemas.microsoft.com/office/drawing/2017/decorative" val="1"/>
              </a:ext>
            </a:extLst>
          </p:cNvPr>
          <p:cNvCxnSpPr>
            <a:cxnSpLocks/>
          </p:cNvCxnSpPr>
          <p:nvPr userDrawn="1"/>
        </p:nvCxnSpPr>
        <p:spPr>
          <a:xfrm>
            <a:off x="3215680"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23" name="Icon 2">
            <a:extLst>
              <a:ext uri="{FF2B5EF4-FFF2-40B4-BE49-F238E27FC236}">
                <a16:creationId xmlns:a16="http://schemas.microsoft.com/office/drawing/2014/main" id="{7A362649-C49E-B2E0-1EBB-6B4205DADC7B}"/>
              </a:ext>
            </a:extLst>
          </p:cNvPr>
          <p:cNvSpPr>
            <a:spLocks noGrp="1" noChangeAspect="1"/>
          </p:cNvSpPr>
          <p:nvPr>
            <p:ph type="pic" sz="quarter" idx="42" hasCustomPrompt="1"/>
          </p:nvPr>
        </p:nvSpPr>
        <p:spPr>
          <a:xfrm>
            <a:off x="3558551" y="1903856"/>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26" name="Column 2 header">
            <a:extLst>
              <a:ext uri="{FF2B5EF4-FFF2-40B4-BE49-F238E27FC236}">
                <a16:creationId xmlns:a16="http://schemas.microsoft.com/office/drawing/2014/main" id="{11DD71F6-9080-E444-6D28-1CA7EAA2CCF5}"/>
              </a:ext>
            </a:extLst>
          </p:cNvPr>
          <p:cNvSpPr>
            <a:spLocks noGrp="1"/>
          </p:cNvSpPr>
          <p:nvPr>
            <p:ph type="body" sz="quarter" idx="43" hasCustomPrompt="1"/>
          </p:nvPr>
        </p:nvSpPr>
        <p:spPr>
          <a:xfrm>
            <a:off x="355599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7" name="Column 2 body">
            <a:extLst>
              <a:ext uri="{FF2B5EF4-FFF2-40B4-BE49-F238E27FC236}">
                <a16:creationId xmlns:a16="http://schemas.microsoft.com/office/drawing/2014/main" id="{8C5083C1-91B0-590A-D3D4-4F47F054BC41}"/>
              </a:ext>
            </a:extLst>
          </p:cNvPr>
          <p:cNvSpPr>
            <a:spLocks noGrp="1"/>
          </p:cNvSpPr>
          <p:nvPr>
            <p:ph type="body" sz="quarter" idx="44" hasCustomPrompt="1"/>
          </p:nvPr>
        </p:nvSpPr>
        <p:spPr>
          <a:xfrm>
            <a:off x="355599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cxnSp>
        <p:nvCxnSpPr>
          <p:cNvPr id="28" name="Divider 2">
            <a:extLst>
              <a:ext uri="{FF2B5EF4-FFF2-40B4-BE49-F238E27FC236}">
                <a16:creationId xmlns:a16="http://schemas.microsoft.com/office/drawing/2014/main" id="{69AD4ECD-9629-E5C4-D3F3-9498E300DA0C}"/>
              </a:ext>
              <a:ext uri="{C183D7F6-B498-43B3-948B-1728B52AA6E4}">
                <adec:decorative xmlns:adec="http://schemas.microsoft.com/office/drawing/2017/decorative" val="1"/>
              </a:ext>
            </a:extLst>
          </p:cNvPr>
          <p:cNvCxnSpPr>
            <a:cxnSpLocks/>
          </p:cNvCxnSpPr>
          <p:nvPr userDrawn="1"/>
        </p:nvCxnSpPr>
        <p:spPr>
          <a:xfrm>
            <a:off x="6059996"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29" name="Icon 3">
            <a:extLst>
              <a:ext uri="{FF2B5EF4-FFF2-40B4-BE49-F238E27FC236}">
                <a16:creationId xmlns:a16="http://schemas.microsoft.com/office/drawing/2014/main" id="{7EE9209C-55AF-784B-DB4D-42B6F5641729}"/>
              </a:ext>
            </a:extLst>
          </p:cNvPr>
          <p:cNvSpPr>
            <a:spLocks noGrp="1" noChangeAspect="1"/>
          </p:cNvSpPr>
          <p:nvPr>
            <p:ph type="pic" sz="quarter" idx="45" hasCustomPrompt="1"/>
          </p:nvPr>
        </p:nvSpPr>
        <p:spPr>
          <a:xfrm>
            <a:off x="6397301" y="1909175"/>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30" name="Column 3 header">
            <a:extLst>
              <a:ext uri="{FF2B5EF4-FFF2-40B4-BE49-F238E27FC236}">
                <a16:creationId xmlns:a16="http://schemas.microsoft.com/office/drawing/2014/main" id="{CC2AE930-51E3-48D8-9C76-AD88C016BFFF}"/>
              </a:ext>
            </a:extLst>
          </p:cNvPr>
          <p:cNvSpPr>
            <a:spLocks noGrp="1"/>
          </p:cNvSpPr>
          <p:nvPr>
            <p:ph type="body" sz="quarter" idx="46" hasCustomPrompt="1"/>
          </p:nvPr>
        </p:nvSpPr>
        <p:spPr>
          <a:xfrm>
            <a:off x="640079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31" name="Column 3 body">
            <a:extLst>
              <a:ext uri="{FF2B5EF4-FFF2-40B4-BE49-F238E27FC236}">
                <a16:creationId xmlns:a16="http://schemas.microsoft.com/office/drawing/2014/main" id="{625601CC-C6AD-511C-CE3E-73A412076FBC}"/>
              </a:ext>
            </a:extLst>
          </p:cNvPr>
          <p:cNvSpPr>
            <a:spLocks noGrp="1"/>
          </p:cNvSpPr>
          <p:nvPr>
            <p:ph type="body" sz="quarter" idx="47" hasCustomPrompt="1"/>
          </p:nvPr>
        </p:nvSpPr>
        <p:spPr>
          <a:xfrm>
            <a:off x="640079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cxnSp>
        <p:nvCxnSpPr>
          <p:cNvPr id="32" name="Divider 3">
            <a:extLst>
              <a:ext uri="{FF2B5EF4-FFF2-40B4-BE49-F238E27FC236}">
                <a16:creationId xmlns:a16="http://schemas.microsoft.com/office/drawing/2014/main" id="{B4995F09-2120-F77A-C9EE-2D85540F410B}"/>
              </a:ext>
              <a:ext uri="{C183D7F6-B498-43B3-948B-1728B52AA6E4}">
                <adec:decorative xmlns:adec="http://schemas.microsoft.com/office/drawing/2017/decorative" val="1"/>
              </a:ext>
            </a:extLst>
          </p:cNvPr>
          <p:cNvCxnSpPr>
            <a:cxnSpLocks/>
          </p:cNvCxnSpPr>
          <p:nvPr userDrawn="1"/>
        </p:nvCxnSpPr>
        <p:spPr>
          <a:xfrm>
            <a:off x="8904312"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33" name="Icon 4">
            <a:extLst>
              <a:ext uri="{FF2B5EF4-FFF2-40B4-BE49-F238E27FC236}">
                <a16:creationId xmlns:a16="http://schemas.microsoft.com/office/drawing/2014/main" id="{1D5109BD-DD12-1F75-C31F-D6C059B1A8E2}"/>
              </a:ext>
            </a:extLst>
          </p:cNvPr>
          <p:cNvSpPr>
            <a:spLocks noGrp="1" noChangeAspect="1"/>
          </p:cNvSpPr>
          <p:nvPr>
            <p:ph type="pic" sz="quarter" idx="48" hasCustomPrompt="1"/>
          </p:nvPr>
        </p:nvSpPr>
        <p:spPr>
          <a:xfrm>
            <a:off x="9235439" y="1895271"/>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34" name="Column 4 header">
            <a:extLst>
              <a:ext uri="{FF2B5EF4-FFF2-40B4-BE49-F238E27FC236}">
                <a16:creationId xmlns:a16="http://schemas.microsoft.com/office/drawing/2014/main" id="{E473564E-FA78-F033-3F28-5FD25256A1FE}"/>
              </a:ext>
            </a:extLst>
          </p:cNvPr>
          <p:cNvSpPr>
            <a:spLocks noGrp="1"/>
          </p:cNvSpPr>
          <p:nvPr>
            <p:ph type="body" sz="quarter" idx="49" hasCustomPrompt="1"/>
          </p:nvPr>
        </p:nvSpPr>
        <p:spPr>
          <a:xfrm>
            <a:off x="923543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35" name="Column 4 body">
            <a:extLst>
              <a:ext uri="{FF2B5EF4-FFF2-40B4-BE49-F238E27FC236}">
                <a16:creationId xmlns:a16="http://schemas.microsoft.com/office/drawing/2014/main" id="{BDE27B49-6B98-F470-0364-79D3D53A8652}"/>
              </a:ext>
            </a:extLst>
          </p:cNvPr>
          <p:cNvSpPr>
            <a:spLocks noGrp="1"/>
          </p:cNvSpPr>
          <p:nvPr>
            <p:ph type="body" sz="quarter" idx="50" hasCustomPrompt="1"/>
          </p:nvPr>
        </p:nvSpPr>
        <p:spPr>
          <a:xfrm>
            <a:off x="923543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2" name="Date Placeholder 1">
            <a:extLst>
              <a:ext uri="{FF2B5EF4-FFF2-40B4-BE49-F238E27FC236}">
                <a16:creationId xmlns:a16="http://schemas.microsoft.com/office/drawing/2014/main" id="{F47FE990-B651-C3E7-8034-84F4271BB4CF}"/>
              </a:ext>
            </a:extLst>
          </p:cNvPr>
          <p:cNvSpPr>
            <a:spLocks noGrp="1"/>
          </p:cNvSpPr>
          <p:nvPr>
            <p:ph type="dt" sz="half" idx="51"/>
          </p:nvPr>
        </p:nvSpPr>
        <p:spPr/>
        <p:txBody>
          <a:bodyPr/>
          <a:lstStyle>
            <a:lvl1pPr>
              <a:defRPr>
                <a:solidFill>
                  <a:srgbClr val="AEA8A2"/>
                </a:solidFill>
              </a:defRPr>
            </a:lvl1pPr>
          </a:lstStyle>
          <a:p>
            <a:r>
              <a:rPr lang="en-IN"/>
              <a:t>[Date]</a:t>
            </a:r>
            <a:endParaRPr lang="en-US" dirty="0"/>
          </a:p>
        </p:txBody>
      </p:sp>
      <p:sp>
        <p:nvSpPr>
          <p:cNvPr id="4" name="Footer Placeholder 3">
            <a:extLst>
              <a:ext uri="{FF2B5EF4-FFF2-40B4-BE49-F238E27FC236}">
                <a16:creationId xmlns:a16="http://schemas.microsoft.com/office/drawing/2014/main" id="{CC0667AA-D964-7DEA-B216-0851D801CFAB}"/>
              </a:ext>
            </a:extLst>
          </p:cNvPr>
          <p:cNvSpPr>
            <a:spLocks noGrp="1"/>
          </p:cNvSpPr>
          <p:nvPr>
            <p:ph type="ftr" sz="quarter" idx="52"/>
          </p:nvPr>
        </p:nvSpPr>
        <p:spPr/>
        <p:txBody>
          <a:bodyPr/>
          <a:lstStyle>
            <a:lvl1pPr>
              <a:defRPr>
                <a:solidFill>
                  <a:srgbClr val="AEA8A2"/>
                </a:solidFill>
              </a:defRPr>
            </a:lvl1pPr>
          </a:lstStyle>
          <a:p>
            <a:r>
              <a:rPr lang="en-US"/>
              <a:t>Copyright © 2026, Oracle and/or its affiliates</a:t>
            </a:r>
            <a:endParaRPr lang="en-US" dirty="0"/>
          </a:p>
        </p:txBody>
      </p:sp>
      <p:sp>
        <p:nvSpPr>
          <p:cNvPr id="6" name="Slide Number Placeholder 5">
            <a:extLst>
              <a:ext uri="{FF2B5EF4-FFF2-40B4-BE49-F238E27FC236}">
                <a16:creationId xmlns:a16="http://schemas.microsoft.com/office/drawing/2014/main" id="{EDF8007B-6F90-BFD8-9495-D7278DE9E432}"/>
              </a:ext>
            </a:extLst>
          </p:cNvPr>
          <p:cNvSpPr>
            <a:spLocks noGrp="1"/>
          </p:cNvSpPr>
          <p:nvPr>
            <p:ph type="sldNum" sz="quarter" idx="53"/>
          </p:nvPr>
        </p:nvSpPr>
        <p:spPr/>
        <p:txBody>
          <a:bodyPr/>
          <a:lstStyle>
            <a:lvl1pPr>
              <a:defRPr>
                <a:solidFill>
                  <a:srgbClr val="AEA8A2"/>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2385195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ark - Blank">
    <p:bg>
      <p:bgRef idx="1001">
        <a:schemeClr val="bg2"/>
      </p:bgRef>
    </p:bg>
    <p:spTree>
      <p:nvGrpSpPr>
        <p:cNvPr id="1" name=""/>
        <p:cNvGrpSpPr/>
        <p:nvPr/>
      </p:nvGrpSpPr>
      <p:grpSpPr>
        <a:xfrm>
          <a:off x="0" y="0"/>
          <a:ext cx="0" cy="0"/>
          <a:chOff x="0" y="0"/>
          <a:chExt cx="0" cy="0"/>
        </a:xfrm>
      </p:grpSpPr>
      <p:sp>
        <p:nvSpPr>
          <p:cNvPr id="3" name="Slide Number Placeholder 7">
            <a:extLst>
              <a:ext uri="{FF2B5EF4-FFF2-40B4-BE49-F238E27FC236}">
                <a16:creationId xmlns:a16="http://schemas.microsoft.com/office/drawing/2014/main" id="{B9BE1098-CB0B-6118-9F18-F82F79BCD072}"/>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4" name="Footer Placeholder 6">
            <a:extLst>
              <a:ext uri="{FF2B5EF4-FFF2-40B4-BE49-F238E27FC236}">
                <a16:creationId xmlns:a16="http://schemas.microsoft.com/office/drawing/2014/main" id="{8EF60680-0B89-E284-0AFC-7DCC64BF7750}"/>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5" name="Date Placeholder 4">
            <a:extLst>
              <a:ext uri="{FF2B5EF4-FFF2-40B4-BE49-F238E27FC236}">
                <a16:creationId xmlns:a16="http://schemas.microsoft.com/office/drawing/2014/main" id="{033EE420-175F-A11D-96CB-D1ABB088F9CF}"/>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32210150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ight - Blank">
    <p:bg>
      <p:bgRef idx="1001">
        <a:schemeClr val="bg2"/>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86FB920-929F-CD50-52DB-2267C19E529C}"/>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4" name="Footer Placeholder 4">
            <a:extLst>
              <a:ext uri="{FF2B5EF4-FFF2-40B4-BE49-F238E27FC236}">
                <a16:creationId xmlns:a16="http://schemas.microsoft.com/office/drawing/2014/main" id="{8B934CA2-9189-BBDA-2D47-6B62E59B566E}"/>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5" name="Date Placeholder 3">
            <a:extLst>
              <a:ext uri="{FF2B5EF4-FFF2-40B4-BE49-F238E27FC236}">
                <a16:creationId xmlns:a16="http://schemas.microsoft.com/office/drawing/2014/main" id="{1EB26826-CB7B-F2D0-E18C-8AA5414C58D7}"/>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30433545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ark - Split content with line">
    <p:bg>
      <p:bgRef idx="1001">
        <a:schemeClr val="bg2"/>
      </p:bgRef>
    </p:bg>
    <p:spTree>
      <p:nvGrpSpPr>
        <p:cNvPr id="1" name=""/>
        <p:cNvGrpSpPr/>
        <p:nvPr/>
      </p:nvGrpSpPr>
      <p:grpSpPr>
        <a:xfrm>
          <a:off x="0" y="0"/>
          <a:ext cx="0" cy="0"/>
          <a:chOff x="0" y="0"/>
          <a:chExt cx="0" cy="0"/>
        </a:xfrm>
      </p:grpSpPr>
      <p:sp>
        <p:nvSpPr>
          <p:cNvPr id="3" name="Title 12">
            <a:extLst>
              <a:ext uri="{FF2B5EF4-FFF2-40B4-BE49-F238E27FC236}">
                <a16:creationId xmlns:a16="http://schemas.microsoft.com/office/drawing/2014/main" id="{6B0DF820-DA27-4A53-F431-314E40C10345}"/>
              </a:ext>
            </a:extLst>
          </p:cNvPr>
          <p:cNvSpPr>
            <a:spLocks noGrp="1"/>
          </p:cNvSpPr>
          <p:nvPr>
            <p:ph type="title" hasCustomPrompt="1"/>
          </p:nvPr>
        </p:nvSpPr>
        <p:spPr>
          <a:xfrm>
            <a:off x="768875" y="3017520"/>
            <a:ext cx="3132585" cy="822960"/>
          </a:xfrm>
        </p:spPr>
        <p:txBody>
          <a:bodyPr anchor="ctr"/>
          <a:lstStyle>
            <a:lvl1pPr>
              <a:lnSpc>
                <a:spcPct val="100000"/>
              </a:lnSpc>
              <a:defRPr sz="3200" b="1" i="0">
                <a:latin typeface="Oracle Sans Tab" panose="020B0503020204020204" pitchFamily="34" charset="0"/>
                <a:cs typeface="Oracle Sans Tab" panose="020B0503020204020204" pitchFamily="34" charset="0"/>
              </a:defRPr>
            </a:lvl1pPr>
          </a:lstStyle>
          <a:p>
            <a:r>
              <a:rPr lang="en-US" dirty="0"/>
              <a:t>Title</a:t>
            </a:r>
          </a:p>
        </p:txBody>
      </p:sp>
      <p:sp>
        <p:nvSpPr>
          <p:cNvPr id="5" name="Subtitle">
            <a:extLst>
              <a:ext uri="{FF2B5EF4-FFF2-40B4-BE49-F238E27FC236}">
                <a16:creationId xmlns:a16="http://schemas.microsoft.com/office/drawing/2014/main" id="{72D292EF-93B3-0F2E-7BED-9B5FDD1F1B94}"/>
              </a:ext>
            </a:extLst>
          </p:cNvPr>
          <p:cNvSpPr>
            <a:spLocks noGrp="1"/>
          </p:cNvSpPr>
          <p:nvPr>
            <p:ph type="body" sz="quarter" idx="11" hasCustomPrompt="1"/>
          </p:nvPr>
        </p:nvSpPr>
        <p:spPr>
          <a:xfrm>
            <a:off x="4708865" y="2630927"/>
            <a:ext cx="6728946" cy="1596145"/>
          </a:xfrm>
          <a:prstGeom prst="rect">
            <a:avLst/>
          </a:prstGeom>
        </p:spPr>
        <p:txBody>
          <a:bodyPr lIns="0" anchor="ctr">
            <a:noAutofit/>
          </a:bodyPr>
          <a:lstStyle>
            <a:lvl1pPr marL="0" indent="0">
              <a:lnSpc>
                <a:spcPct val="100000"/>
              </a:lnSpc>
              <a:spcAft>
                <a:spcPts val="0"/>
              </a:spcAft>
              <a:buNone/>
              <a:defRPr sz="24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2" name="Slide Number Placeholder 7">
            <a:extLst>
              <a:ext uri="{FF2B5EF4-FFF2-40B4-BE49-F238E27FC236}">
                <a16:creationId xmlns:a16="http://schemas.microsoft.com/office/drawing/2014/main" id="{E1B5D46F-65FA-89E8-E05A-6E937CA1C2EC}"/>
              </a:ext>
            </a:extLst>
          </p:cNvPr>
          <p:cNvSpPr>
            <a:spLocks noGrp="1" noRot="1" noMove="1" noResize="1" noEditPoints="1" noAdjustHandles="1" noChangeArrowheads="1" noChangeShapeType="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6" name="Footer Placeholder 6">
            <a:extLst>
              <a:ext uri="{FF2B5EF4-FFF2-40B4-BE49-F238E27FC236}">
                <a16:creationId xmlns:a16="http://schemas.microsoft.com/office/drawing/2014/main" id="{4D9122D4-F69F-A7AA-EEA8-7C5565E7647C}"/>
              </a:ext>
            </a:extLst>
          </p:cNvPr>
          <p:cNvSpPr>
            <a:spLocks noGrp="1" noRot="1" noMove="1" noResize="1" noEditPoints="1" noAdjustHandles="1" noChangeArrowheads="1" noChangeShapeType="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7" name="Date Placeholder 4">
            <a:extLst>
              <a:ext uri="{FF2B5EF4-FFF2-40B4-BE49-F238E27FC236}">
                <a16:creationId xmlns:a16="http://schemas.microsoft.com/office/drawing/2014/main" id="{CA222E66-0FD4-1E10-21D6-748A24D406C5}"/>
              </a:ext>
            </a:extLst>
          </p:cNvPr>
          <p:cNvSpPr>
            <a:spLocks noGrp="1" noRot="1" noMove="1" noResize="1" noEditPoints="1" noAdjustHandles="1" noChangeArrowheads="1" noChangeShapeType="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cxnSp>
        <p:nvCxnSpPr>
          <p:cNvPr id="9" name="Straight Connector 8">
            <a:extLst>
              <a:ext uri="{FF2B5EF4-FFF2-40B4-BE49-F238E27FC236}">
                <a16:creationId xmlns:a16="http://schemas.microsoft.com/office/drawing/2014/main" id="{26998537-4CB8-01D7-DAF2-9D810652EE0D}"/>
              </a:ext>
              <a:ext uri="{C183D7F6-B498-43B3-948B-1728B52AA6E4}">
                <adec:decorative xmlns:adec="http://schemas.microsoft.com/office/drawing/2017/decorative" val="1"/>
              </a:ext>
            </a:extLst>
          </p:cNvPr>
          <p:cNvCxnSpPr>
            <a:cxnSpLocks/>
          </p:cNvCxnSpPr>
          <p:nvPr userDrawn="1"/>
        </p:nvCxnSpPr>
        <p:spPr>
          <a:xfrm>
            <a:off x="4076567" y="1600210"/>
            <a:ext cx="0" cy="3657580"/>
          </a:xfrm>
          <a:prstGeom prst="line">
            <a:avLst/>
          </a:prstGeom>
          <a:ln w="12700">
            <a:solidFill>
              <a:srgbClr val="8B85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9654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ight - Split content with line">
    <p:bg>
      <p:bgRef idx="1001">
        <a:schemeClr val="bg2"/>
      </p:bgRef>
    </p:bg>
    <p:spTree>
      <p:nvGrpSpPr>
        <p:cNvPr id="1" name=""/>
        <p:cNvGrpSpPr/>
        <p:nvPr/>
      </p:nvGrpSpPr>
      <p:grpSpPr>
        <a:xfrm>
          <a:off x="0" y="0"/>
          <a:ext cx="0" cy="0"/>
          <a:chOff x="0" y="0"/>
          <a:chExt cx="0" cy="0"/>
        </a:xfrm>
      </p:grpSpPr>
      <p:sp>
        <p:nvSpPr>
          <p:cNvPr id="9" name="Title 12">
            <a:extLst>
              <a:ext uri="{FF2B5EF4-FFF2-40B4-BE49-F238E27FC236}">
                <a16:creationId xmlns:a16="http://schemas.microsoft.com/office/drawing/2014/main" id="{C2D0AE67-1167-2B52-146F-5E0AA0D86441}"/>
              </a:ext>
            </a:extLst>
          </p:cNvPr>
          <p:cNvSpPr>
            <a:spLocks noGrp="1"/>
          </p:cNvSpPr>
          <p:nvPr>
            <p:ph type="title" hasCustomPrompt="1"/>
          </p:nvPr>
        </p:nvSpPr>
        <p:spPr>
          <a:xfrm>
            <a:off x="768875" y="3017520"/>
            <a:ext cx="3132585" cy="822960"/>
          </a:xfrm>
        </p:spPr>
        <p:txBody>
          <a:bodyPr anchor="ctr"/>
          <a:lstStyle>
            <a:lvl1pPr>
              <a:lnSpc>
                <a:spcPct val="100000"/>
              </a:lnSpc>
              <a:defRPr sz="3200" b="1" i="0">
                <a:latin typeface="Oracle Sans Tab" panose="020B0503020204020204" pitchFamily="34" charset="0"/>
                <a:cs typeface="Oracle Sans Tab" panose="020B0503020204020204" pitchFamily="34" charset="0"/>
              </a:defRPr>
            </a:lvl1pPr>
          </a:lstStyle>
          <a:p>
            <a:r>
              <a:rPr lang="en-US" dirty="0"/>
              <a:t>Title</a:t>
            </a:r>
          </a:p>
        </p:txBody>
      </p:sp>
      <p:sp>
        <p:nvSpPr>
          <p:cNvPr id="8" name="Subtitle">
            <a:extLst>
              <a:ext uri="{FF2B5EF4-FFF2-40B4-BE49-F238E27FC236}">
                <a16:creationId xmlns:a16="http://schemas.microsoft.com/office/drawing/2014/main" id="{C8ADFC4F-C961-366D-5252-9B4CC4102CB3}"/>
              </a:ext>
            </a:extLst>
          </p:cNvPr>
          <p:cNvSpPr>
            <a:spLocks noGrp="1"/>
          </p:cNvSpPr>
          <p:nvPr>
            <p:ph type="body" sz="quarter" idx="11" hasCustomPrompt="1"/>
          </p:nvPr>
        </p:nvSpPr>
        <p:spPr>
          <a:xfrm>
            <a:off x="4708865" y="2630927"/>
            <a:ext cx="6728946" cy="1596145"/>
          </a:xfrm>
          <a:prstGeom prst="rect">
            <a:avLst/>
          </a:prstGeom>
        </p:spPr>
        <p:txBody>
          <a:bodyPr lIns="0" anchor="ctr">
            <a:noAutofit/>
          </a:bodyPr>
          <a:lstStyle>
            <a:lvl1pPr marL="0" indent="0">
              <a:lnSpc>
                <a:spcPct val="100000"/>
              </a:lnSpc>
              <a:spcAft>
                <a:spcPts val="0"/>
              </a:spcAft>
              <a:buNone/>
              <a:defRPr sz="2400" b="0" i="0">
                <a:latin typeface="Oracle Sans Tab" panose="020B0503020204020204" pitchFamily="34" charset="0"/>
                <a:cs typeface="Oracle Sans Tab" panose="020B0503020204020204" pitchFamily="34" charset="0"/>
              </a:defRPr>
            </a:lvl1pPr>
          </a:lstStyle>
          <a:p>
            <a:pPr lvl="0"/>
            <a:r>
              <a:rPr lang="en-US" dirty="0"/>
              <a:t>Subtitle</a:t>
            </a:r>
          </a:p>
        </p:txBody>
      </p:sp>
      <p:cxnSp>
        <p:nvCxnSpPr>
          <p:cNvPr id="4" name="Straight Connector 3">
            <a:extLst>
              <a:ext uri="{FF2B5EF4-FFF2-40B4-BE49-F238E27FC236}">
                <a16:creationId xmlns:a16="http://schemas.microsoft.com/office/drawing/2014/main" id="{8B0F18C2-26A3-3D50-75B9-DA01B720938C}"/>
              </a:ext>
              <a:ext uri="{C183D7F6-B498-43B3-948B-1728B52AA6E4}">
                <adec:decorative xmlns:adec="http://schemas.microsoft.com/office/drawing/2017/decorative" val="1"/>
              </a:ext>
            </a:extLst>
          </p:cNvPr>
          <p:cNvCxnSpPr>
            <a:cxnSpLocks/>
          </p:cNvCxnSpPr>
          <p:nvPr userDrawn="1"/>
        </p:nvCxnSpPr>
        <p:spPr>
          <a:xfrm>
            <a:off x="4076567" y="1600210"/>
            <a:ext cx="0" cy="3657580"/>
          </a:xfrm>
          <a:prstGeom prst="line">
            <a:avLst/>
          </a:prstGeom>
          <a:ln w="19050">
            <a:solidFill>
              <a:srgbClr val="8B8580"/>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FDA8E918-B2CE-9B3B-6306-4B5A17E9A430}"/>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6" name="Footer Placeholder 4">
            <a:extLst>
              <a:ext uri="{FF2B5EF4-FFF2-40B4-BE49-F238E27FC236}">
                <a16:creationId xmlns:a16="http://schemas.microsoft.com/office/drawing/2014/main" id="{3C072B30-0FE5-8289-77F0-1D24085A4EF2}"/>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7" name="Date Placeholder 3">
            <a:extLst>
              <a:ext uri="{FF2B5EF4-FFF2-40B4-BE49-F238E27FC236}">
                <a16:creationId xmlns:a16="http://schemas.microsoft.com/office/drawing/2014/main" id="{B54B9E9C-E71A-D85E-B49A-0603C0A1552B}"/>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24989240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hoto Collage + Content Dark">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9CD95A-1265-2999-4C85-664DC8CE8978}"/>
              </a:ext>
            </a:extLst>
          </p:cNvPr>
          <p:cNvSpPr>
            <a:spLocks noGrp="1"/>
          </p:cNvSpPr>
          <p:nvPr>
            <p:ph type="title" hasCustomPrompt="1"/>
          </p:nvPr>
        </p:nvSpPr>
        <p:spPr>
          <a:xfrm>
            <a:off x="768875" y="182403"/>
            <a:ext cx="4961369"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3" name="Text Placeholder 2">
            <a:extLst>
              <a:ext uri="{FF2B5EF4-FFF2-40B4-BE49-F238E27FC236}">
                <a16:creationId xmlns:a16="http://schemas.microsoft.com/office/drawing/2014/main" id="{A12F5E0A-F774-0941-0246-D4704DBA0B25}"/>
              </a:ext>
            </a:extLst>
          </p:cNvPr>
          <p:cNvSpPr>
            <a:spLocks noGrp="1"/>
          </p:cNvSpPr>
          <p:nvPr>
            <p:ph type="body" sz="quarter" idx="29"/>
          </p:nvPr>
        </p:nvSpPr>
        <p:spPr>
          <a:xfrm>
            <a:off x="792537" y="1751671"/>
            <a:ext cx="4899101" cy="1410405"/>
          </a:xfrm>
          <a:prstGeom prst="rect">
            <a:avLst/>
          </a:prstGeom>
        </p:spPr>
        <p:txBody>
          <a:bodyPr/>
          <a:lstStyle>
            <a:lvl1pPr marL="0" marR="0" indent="0" algn="l" defTabSz="914172" rtl="0" eaLnBrk="1" fontAlgn="auto" latinLnBrk="0" hangingPunct="1">
              <a:lnSpc>
                <a:spcPct val="100000"/>
              </a:lnSpc>
              <a:spcBef>
                <a:spcPts val="1000"/>
              </a:spcBef>
              <a:spcAft>
                <a:spcPts val="0"/>
              </a:spcAft>
              <a:buClrTx/>
              <a:buSzTx/>
              <a:buFont typeface="Arial" panose="020B0604020202020204" pitchFamily="34" charset="0"/>
              <a:buNone/>
              <a:tabLst/>
              <a:defRPr lang="en-US" sz="1600" b="1" i="0" kern="1200" dirty="0" smtClean="0">
                <a:solidFill>
                  <a:schemeClr val="tx1"/>
                </a:solidFill>
                <a:latin typeface="Oracle Sans Tab" panose="020B0503020204020204" pitchFamily="34" charset="0"/>
                <a:ea typeface="+mn-ea"/>
                <a:cs typeface="Oracle Sans Tab" panose="020B0503020204020204" pitchFamily="34" charset="0"/>
              </a:defRPr>
            </a:lvl1pPr>
            <a:lvl2pPr marL="0"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2pPr>
            <a:lvl3pPr marL="119833"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3pPr>
          </a:lstStyle>
          <a:p>
            <a:pPr marL="342831" lvl="0" indent="-342831" algn="l" defTabSz="914172" rtl="0" eaLnBrk="1" latinLnBrk="0" hangingPunct="1">
              <a:lnSpc>
                <a:spcPct val="110000"/>
              </a:lnSpc>
              <a:spcBef>
                <a:spcPts val="300"/>
              </a:spcBef>
            </a:pPr>
            <a:r>
              <a:rPr lang="en-GB"/>
              <a:t>Click to edit Master text styles</a:t>
            </a:r>
          </a:p>
          <a:p>
            <a:pPr marL="342831" lvl="1" indent="-342831" algn="l" defTabSz="914172" rtl="0" eaLnBrk="1" latinLnBrk="0" hangingPunct="1">
              <a:lnSpc>
                <a:spcPct val="110000"/>
              </a:lnSpc>
              <a:spcBef>
                <a:spcPts val="300"/>
              </a:spcBef>
            </a:pPr>
            <a:r>
              <a:rPr lang="en-GB"/>
              <a:t>Second level</a:t>
            </a:r>
          </a:p>
          <a:p>
            <a:pPr marL="342831" lvl="2" indent="-342831" algn="l" defTabSz="914172" rtl="0" eaLnBrk="1" latinLnBrk="0" hangingPunct="1">
              <a:lnSpc>
                <a:spcPct val="110000"/>
              </a:lnSpc>
              <a:spcBef>
                <a:spcPts val="300"/>
              </a:spcBef>
            </a:pPr>
            <a:r>
              <a:rPr lang="en-GB"/>
              <a:t>Third level</a:t>
            </a:r>
          </a:p>
        </p:txBody>
      </p:sp>
      <p:sp>
        <p:nvSpPr>
          <p:cNvPr id="10" name="Text Placeholder 2">
            <a:extLst>
              <a:ext uri="{FF2B5EF4-FFF2-40B4-BE49-F238E27FC236}">
                <a16:creationId xmlns:a16="http://schemas.microsoft.com/office/drawing/2014/main" id="{FB6C8AB0-7757-DF1D-9CCE-4510B7276134}"/>
              </a:ext>
            </a:extLst>
          </p:cNvPr>
          <p:cNvSpPr>
            <a:spLocks noGrp="1"/>
          </p:cNvSpPr>
          <p:nvPr>
            <p:ph type="body" sz="quarter" idx="38"/>
          </p:nvPr>
        </p:nvSpPr>
        <p:spPr>
          <a:xfrm>
            <a:off x="792537" y="3378765"/>
            <a:ext cx="4899101" cy="1410405"/>
          </a:xfrm>
          <a:prstGeom prst="rect">
            <a:avLst/>
          </a:prstGeom>
        </p:spPr>
        <p:txBody>
          <a:bodyPr/>
          <a:lstStyle>
            <a:lvl1pPr marL="0" marR="0" indent="0" algn="l" defTabSz="914172" rtl="0" eaLnBrk="1" fontAlgn="auto" latinLnBrk="0" hangingPunct="1">
              <a:lnSpc>
                <a:spcPct val="100000"/>
              </a:lnSpc>
              <a:spcBef>
                <a:spcPts val="1000"/>
              </a:spcBef>
              <a:spcAft>
                <a:spcPts val="0"/>
              </a:spcAft>
              <a:buClrTx/>
              <a:buSzTx/>
              <a:buFont typeface="Arial" panose="020B0604020202020204" pitchFamily="34" charset="0"/>
              <a:buNone/>
              <a:tabLst/>
              <a:defRPr lang="en-US" sz="1600" b="1" i="0" kern="1200" dirty="0" smtClean="0">
                <a:solidFill>
                  <a:schemeClr val="tx1"/>
                </a:solidFill>
                <a:latin typeface="Oracle Sans Tab" panose="020B0503020204020204" pitchFamily="34" charset="0"/>
                <a:ea typeface="+mn-ea"/>
                <a:cs typeface="Oracle Sans Tab" panose="020B0503020204020204" pitchFamily="34" charset="0"/>
              </a:defRPr>
            </a:lvl1pPr>
            <a:lvl2pPr marL="0"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2pPr>
            <a:lvl3pPr marL="119833"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3pPr>
          </a:lstStyle>
          <a:p>
            <a:pPr marL="342831" lvl="0" indent="-342831" algn="l" defTabSz="914172" rtl="0" eaLnBrk="1" latinLnBrk="0" hangingPunct="1">
              <a:lnSpc>
                <a:spcPct val="110000"/>
              </a:lnSpc>
              <a:spcBef>
                <a:spcPts val="300"/>
              </a:spcBef>
            </a:pPr>
            <a:r>
              <a:rPr lang="en-GB"/>
              <a:t>Click to edit Master text styles</a:t>
            </a:r>
          </a:p>
          <a:p>
            <a:pPr marL="342831" lvl="1" indent="-342831" algn="l" defTabSz="914172" rtl="0" eaLnBrk="1" latinLnBrk="0" hangingPunct="1">
              <a:lnSpc>
                <a:spcPct val="110000"/>
              </a:lnSpc>
              <a:spcBef>
                <a:spcPts val="300"/>
              </a:spcBef>
            </a:pPr>
            <a:r>
              <a:rPr lang="en-GB"/>
              <a:t>Second level</a:t>
            </a:r>
          </a:p>
          <a:p>
            <a:pPr marL="342831" lvl="2" indent="-342831" algn="l" defTabSz="914172" rtl="0" eaLnBrk="1" latinLnBrk="0" hangingPunct="1">
              <a:lnSpc>
                <a:spcPct val="110000"/>
              </a:lnSpc>
              <a:spcBef>
                <a:spcPts val="300"/>
              </a:spcBef>
            </a:pPr>
            <a:r>
              <a:rPr lang="en-GB"/>
              <a:t>Third level</a:t>
            </a:r>
          </a:p>
        </p:txBody>
      </p:sp>
      <p:sp>
        <p:nvSpPr>
          <p:cNvPr id="8" name="Text Placeholder 2">
            <a:extLst>
              <a:ext uri="{FF2B5EF4-FFF2-40B4-BE49-F238E27FC236}">
                <a16:creationId xmlns:a16="http://schemas.microsoft.com/office/drawing/2014/main" id="{5EF42849-DE58-A637-B663-CB6753E7BB76}"/>
              </a:ext>
            </a:extLst>
          </p:cNvPr>
          <p:cNvSpPr>
            <a:spLocks noGrp="1"/>
          </p:cNvSpPr>
          <p:nvPr>
            <p:ph type="body" sz="quarter" idx="37"/>
          </p:nvPr>
        </p:nvSpPr>
        <p:spPr>
          <a:xfrm>
            <a:off x="792537" y="5005861"/>
            <a:ext cx="4899101" cy="1128240"/>
          </a:xfrm>
          <a:prstGeom prst="rect">
            <a:avLst/>
          </a:prstGeom>
        </p:spPr>
        <p:txBody>
          <a:bodyPr/>
          <a:lstStyle>
            <a:lvl1pPr marL="0" marR="0" indent="0" algn="l" defTabSz="914172" rtl="0" eaLnBrk="1" fontAlgn="auto" latinLnBrk="0" hangingPunct="1">
              <a:lnSpc>
                <a:spcPct val="100000"/>
              </a:lnSpc>
              <a:spcBef>
                <a:spcPts val="1000"/>
              </a:spcBef>
              <a:spcAft>
                <a:spcPts val="0"/>
              </a:spcAft>
              <a:buClrTx/>
              <a:buSzTx/>
              <a:buFont typeface="Arial" panose="020B0604020202020204" pitchFamily="34" charset="0"/>
              <a:buNone/>
              <a:tabLst/>
              <a:defRPr lang="en-US" sz="1600" b="1" i="0" kern="1200" dirty="0" smtClean="0">
                <a:solidFill>
                  <a:schemeClr val="tx1"/>
                </a:solidFill>
                <a:latin typeface="Oracle Sans Tab" panose="020B0503020204020204" pitchFamily="34" charset="0"/>
                <a:ea typeface="+mn-ea"/>
                <a:cs typeface="Oracle Sans Tab" panose="020B0503020204020204" pitchFamily="34" charset="0"/>
              </a:defRPr>
            </a:lvl1pPr>
            <a:lvl2pPr marL="0"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2pPr>
            <a:lvl3pPr marL="119833"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3pPr>
          </a:lstStyle>
          <a:p>
            <a:pPr marL="342831" lvl="0" indent="-342831" algn="l" defTabSz="914172" rtl="0" eaLnBrk="1" latinLnBrk="0" hangingPunct="1">
              <a:lnSpc>
                <a:spcPct val="110000"/>
              </a:lnSpc>
              <a:spcBef>
                <a:spcPts val="300"/>
              </a:spcBef>
            </a:pPr>
            <a:r>
              <a:rPr lang="en-GB"/>
              <a:t>Click to edit Master text styles</a:t>
            </a:r>
          </a:p>
          <a:p>
            <a:pPr marL="342831" lvl="1" indent="-342831" algn="l" defTabSz="914172" rtl="0" eaLnBrk="1" latinLnBrk="0" hangingPunct="1">
              <a:lnSpc>
                <a:spcPct val="110000"/>
              </a:lnSpc>
              <a:spcBef>
                <a:spcPts val="300"/>
              </a:spcBef>
            </a:pPr>
            <a:r>
              <a:rPr lang="en-GB"/>
              <a:t>Second level</a:t>
            </a:r>
          </a:p>
          <a:p>
            <a:pPr marL="342831" lvl="2" indent="-342831" algn="l" defTabSz="914172" rtl="0" eaLnBrk="1" latinLnBrk="0" hangingPunct="1">
              <a:lnSpc>
                <a:spcPct val="110000"/>
              </a:lnSpc>
              <a:spcBef>
                <a:spcPts val="300"/>
              </a:spcBef>
            </a:pPr>
            <a:r>
              <a:rPr lang="en-GB"/>
              <a:t>Third level</a:t>
            </a:r>
          </a:p>
        </p:txBody>
      </p:sp>
      <p:sp>
        <p:nvSpPr>
          <p:cNvPr id="20" name="Picture Placeholder 17">
            <a:extLst>
              <a:ext uri="{FF2B5EF4-FFF2-40B4-BE49-F238E27FC236}">
                <a16:creationId xmlns:a16="http://schemas.microsoft.com/office/drawing/2014/main" id="{445E1E13-5767-FE9A-C855-C6FD3055FC6A}"/>
              </a:ext>
            </a:extLst>
          </p:cNvPr>
          <p:cNvSpPr>
            <a:spLocks noGrp="1"/>
          </p:cNvSpPr>
          <p:nvPr>
            <p:ph type="pic" sz="quarter" idx="36" hasCustomPrompt="1"/>
          </p:nvPr>
        </p:nvSpPr>
        <p:spPr>
          <a:xfrm>
            <a:off x="6095603" y="5457103"/>
            <a:ext cx="2885888" cy="1400897"/>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p:txBody>
      </p:sp>
      <p:sp>
        <p:nvSpPr>
          <p:cNvPr id="19" name="Picture Placeholder 17">
            <a:extLst>
              <a:ext uri="{FF2B5EF4-FFF2-40B4-BE49-F238E27FC236}">
                <a16:creationId xmlns:a16="http://schemas.microsoft.com/office/drawing/2014/main" id="{128E96FD-9D3F-692F-EB8E-C1CA80E5D55D}"/>
              </a:ext>
            </a:extLst>
          </p:cNvPr>
          <p:cNvSpPr>
            <a:spLocks noGrp="1"/>
          </p:cNvSpPr>
          <p:nvPr>
            <p:ph type="pic" sz="quarter" idx="35" hasCustomPrompt="1"/>
          </p:nvPr>
        </p:nvSpPr>
        <p:spPr>
          <a:xfrm>
            <a:off x="6095603" y="2726373"/>
            <a:ext cx="2885888" cy="2662069"/>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a:p>
            <a:endParaRPr lang="en-US" dirty="0"/>
          </a:p>
        </p:txBody>
      </p:sp>
      <p:sp>
        <p:nvSpPr>
          <p:cNvPr id="18" name="Picture Placeholder 17">
            <a:extLst>
              <a:ext uri="{FF2B5EF4-FFF2-40B4-BE49-F238E27FC236}">
                <a16:creationId xmlns:a16="http://schemas.microsoft.com/office/drawing/2014/main" id="{17CD157F-D3C9-1E3B-56AC-86F51CBDA2C5}"/>
              </a:ext>
            </a:extLst>
          </p:cNvPr>
          <p:cNvSpPr>
            <a:spLocks noGrp="1"/>
          </p:cNvSpPr>
          <p:nvPr>
            <p:ph type="pic" sz="quarter" idx="34" hasCustomPrompt="1"/>
          </p:nvPr>
        </p:nvSpPr>
        <p:spPr>
          <a:xfrm>
            <a:off x="6095603" y="-1"/>
            <a:ext cx="2885888" cy="2662069"/>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a:p>
            <a:endParaRPr lang="en-US" dirty="0"/>
          </a:p>
        </p:txBody>
      </p:sp>
      <p:sp>
        <p:nvSpPr>
          <p:cNvPr id="11" name="Picture Placeholder 10">
            <a:extLst>
              <a:ext uri="{FF2B5EF4-FFF2-40B4-BE49-F238E27FC236}">
                <a16:creationId xmlns:a16="http://schemas.microsoft.com/office/drawing/2014/main" id="{D9A0A2C7-B129-2C84-4EC5-9BE7DAA226FD}"/>
              </a:ext>
            </a:extLst>
          </p:cNvPr>
          <p:cNvSpPr>
            <a:spLocks noGrp="1"/>
          </p:cNvSpPr>
          <p:nvPr>
            <p:ph type="pic" sz="quarter" idx="33" hasCustomPrompt="1"/>
          </p:nvPr>
        </p:nvSpPr>
        <p:spPr>
          <a:xfrm>
            <a:off x="9049339" y="4122738"/>
            <a:ext cx="3142661" cy="2735263"/>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p:txBody>
      </p:sp>
      <p:sp>
        <p:nvSpPr>
          <p:cNvPr id="9" name="Picture Placeholder 8">
            <a:extLst>
              <a:ext uri="{FF2B5EF4-FFF2-40B4-BE49-F238E27FC236}">
                <a16:creationId xmlns:a16="http://schemas.microsoft.com/office/drawing/2014/main" id="{1E2386B7-272F-BDAB-2DCD-298558469EDB}"/>
              </a:ext>
            </a:extLst>
          </p:cNvPr>
          <p:cNvSpPr>
            <a:spLocks noGrp="1"/>
          </p:cNvSpPr>
          <p:nvPr>
            <p:ph type="pic" sz="quarter" idx="32" hasCustomPrompt="1"/>
          </p:nvPr>
        </p:nvSpPr>
        <p:spPr>
          <a:xfrm>
            <a:off x="9049131" y="0"/>
            <a:ext cx="3142870" cy="4060563"/>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a:p>
            <a:endParaRPr lang="en-US" dirty="0"/>
          </a:p>
        </p:txBody>
      </p:sp>
      <p:sp>
        <p:nvSpPr>
          <p:cNvPr id="2" name="Slide Number Placeholder 5">
            <a:extLst>
              <a:ext uri="{FF2B5EF4-FFF2-40B4-BE49-F238E27FC236}">
                <a16:creationId xmlns:a16="http://schemas.microsoft.com/office/drawing/2014/main" id="{FBD94B30-BCEE-59B6-7AE0-7786317741C5}"/>
              </a:ext>
            </a:extLst>
          </p:cNvPr>
          <p:cNvSpPr>
            <a:spLocks noGrp="1"/>
          </p:cNvSpPr>
          <p:nvPr>
            <p:ph type="sldNum" sz="quarter" idx="40"/>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6" name="Footer Placeholder 4">
            <a:extLst>
              <a:ext uri="{FF2B5EF4-FFF2-40B4-BE49-F238E27FC236}">
                <a16:creationId xmlns:a16="http://schemas.microsoft.com/office/drawing/2014/main" id="{D39C8B0E-97D7-991C-2025-14272B07B525}"/>
              </a:ext>
            </a:extLst>
          </p:cNvPr>
          <p:cNvSpPr>
            <a:spLocks noGrp="1"/>
          </p:cNvSpPr>
          <p:nvPr>
            <p:ph type="ftr" sz="quarter" idx="39"/>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12" name="Date Placeholder 3">
            <a:extLst>
              <a:ext uri="{FF2B5EF4-FFF2-40B4-BE49-F238E27FC236}">
                <a16:creationId xmlns:a16="http://schemas.microsoft.com/office/drawing/2014/main" id="{CB7D4F94-59C8-86AE-466F-98696039DFD2}"/>
              </a:ext>
            </a:extLst>
          </p:cNvPr>
          <p:cNvSpPr>
            <a:spLocks noGrp="1"/>
          </p:cNvSpPr>
          <p:nvPr>
            <p:ph type="dt" sz="half" idx="41"/>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39286155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Title_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FFF5E92-4648-2480-5EFA-4514C715D5B2}"/>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ERP title (up to two lines) </a:t>
            </a:r>
            <a:br>
              <a:rPr lang="en-US" dirty="0"/>
            </a:br>
            <a:r>
              <a:rPr lang="en-US" dirty="0"/>
              <a:t>Oracle Sans Tab Bold</a:t>
            </a:r>
          </a:p>
        </p:txBody>
      </p:sp>
      <p:sp>
        <p:nvSpPr>
          <p:cNvPr id="7" name="Subhead">
            <a:extLst>
              <a:ext uri="{FF2B5EF4-FFF2-40B4-BE49-F238E27FC236}">
                <a16:creationId xmlns:a16="http://schemas.microsoft.com/office/drawing/2014/main" id="{7184176C-647E-4FA4-7662-D8112ED77D34}"/>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A2EE897B-F943-19EE-12DF-51761821645F}"/>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CA1E31BC-14D4-B856-F073-5EA6A1E77BAC}"/>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543BB43F-1E4E-AE49-23A6-A224E6C2D0D7}"/>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504A6EC8-17D1-91B9-9CCB-FE079DA5ABFB}"/>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2026, Oracle and/or its affiliates</a:t>
            </a:r>
            <a:endParaRPr lang="en-US" dirty="0"/>
          </a:p>
        </p:txBody>
      </p:sp>
      <p:sp>
        <p:nvSpPr>
          <p:cNvPr id="3" name="Date Placeholder 2">
            <a:extLst>
              <a:ext uri="{FF2B5EF4-FFF2-40B4-BE49-F238E27FC236}">
                <a16:creationId xmlns:a16="http://schemas.microsoft.com/office/drawing/2014/main" id="{EEF621B1-0D26-F83E-E0D2-4B478D80142B}"/>
              </a:ext>
            </a:extLst>
          </p:cNvPr>
          <p:cNvSpPr>
            <a:spLocks noGrp="1"/>
          </p:cNvSpPr>
          <p:nvPr>
            <p:ph type="dt" sz="half" idx="10"/>
          </p:nvPr>
        </p:nvSpPr>
        <p:spPr>
          <a:xfrm>
            <a:off x="6873138" y="6997061"/>
            <a:ext cx="2743200" cy="363500"/>
          </a:xfrm>
        </p:spPr>
        <p:txBody>
          <a:bodyPr/>
          <a:lstStyle>
            <a:lvl1pPr>
              <a:defRPr>
                <a:noFill/>
              </a:defRPr>
            </a:lvl1pPr>
          </a:lstStyle>
          <a:p>
            <a:r>
              <a:rPr lang="en-IN"/>
              <a:t>[Date]</a:t>
            </a:r>
            <a:endParaRPr lang="en-US" dirty="0"/>
          </a:p>
        </p:txBody>
      </p:sp>
      <p:pic>
        <p:nvPicPr>
          <p:cNvPr id="10" name="Oracle Logo" descr="Oracle Logo">
            <a:extLst>
              <a:ext uri="{FF2B5EF4-FFF2-40B4-BE49-F238E27FC236}">
                <a16:creationId xmlns:a16="http://schemas.microsoft.com/office/drawing/2014/main" id="{7636CD02-1B61-6C12-5A81-3A48181A902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2" name="Accent mark">
            <a:extLst>
              <a:ext uri="{FF2B5EF4-FFF2-40B4-BE49-F238E27FC236}">
                <a16:creationId xmlns:a16="http://schemas.microsoft.com/office/drawing/2014/main" id="{4DD9731D-D638-ACED-0DBB-64723445203A}"/>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5207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hoto Collage + Content Light">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9CD95A-1265-2999-4C85-664DC8CE8978}"/>
              </a:ext>
            </a:extLst>
          </p:cNvPr>
          <p:cNvSpPr>
            <a:spLocks noGrp="1"/>
          </p:cNvSpPr>
          <p:nvPr>
            <p:ph type="title" hasCustomPrompt="1"/>
          </p:nvPr>
        </p:nvSpPr>
        <p:spPr>
          <a:xfrm>
            <a:off x="768875" y="182403"/>
            <a:ext cx="4961369"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3" name="Text Placeholder 2">
            <a:extLst>
              <a:ext uri="{FF2B5EF4-FFF2-40B4-BE49-F238E27FC236}">
                <a16:creationId xmlns:a16="http://schemas.microsoft.com/office/drawing/2014/main" id="{A12F5E0A-F774-0941-0246-D4704DBA0B25}"/>
              </a:ext>
            </a:extLst>
          </p:cNvPr>
          <p:cNvSpPr>
            <a:spLocks noGrp="1"/>
          </p:cNvSpPr>
          <p:nvPr>
            <p:ph type="body" sz="quarter" idx="29"/>
          </p:nvPr>
        </p:nvSpPr>
        <p:spPr>
          <a:xfrm>
            <a:off x="792537" y="1751671"/>
            <a:ext cx="4899101" cy="1410405"/>
          </a:xfrm>
          <a:prstGeom prst="rect">
            <a:avLst/>
          </a:prstGeom>
        </p:spPr>
        <p:txBody>
          <a:bodyPr/>
          <a:lstStyle>
            <a:lvl1pPr marL="0" marR="0" indent="0" algn="l" defTabSz="914172" rtl="0" eaLnBrk="1" fontAlgn="auto" latinLnBrk="0" hangingPunct="1">
              <a:lnSpc>
                <a:spcPct val="100000"/>
              </a:lnSpc>
              <a:spcBef>
                <a:spcPts val="1000"/>
              </a:spcBef>
              <a:spcAft>
                <a:spcPts val="0"/>
              </a:spcAft>
              <a:buClrTx/>
              <a:buSzTx/>
              <a:buFont typeface="Arial" panose="020B0604020202020204" pitchFamily="34" charset="0"/>
              <a:buNone/>
              <a:tabLst/>
              <a:defRPr lang="en-US" sz="1600" b="1" i="0" kern="1200" dirty="0" smtClean="0">
                <a:solidFill>
                  <a:schemeClr val="tx1"/>
                </a:solidFill>
                <a:latin typeface="Oracle Sans Tab" panose="020B0503020204020204" pitchFamily="34" charset="0"/>
                <a:ea typeface="+mn-ea"/>
                <a:cs typeface="Oracle Sans Tab" panose="020B0503020204020204" pitchFamily="34" charset="0"/>
              </a:defRPr>
            </a:lvl1pPr>
            <a:lvl2pPr marL="0"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2pPr>
            <a:lvl3pPr marL="119833"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3pPr>
          </a:lstStyle>
          <a:p>
            <a:pPr marL="342831" lvl="0" indent="-342831" algn="l" defTabSz="914172" rtl="0" eaLnBrk="1" latinLnBrk="0" hangingPunct="1">
              <a:lnSpc>
                <a:spcPct val="110000"/>
              </a:lnSpc>
              <a:spcBef>
                <a:spcPts val="300"/>
              </a:spcBef>
            </a:pPr>
            <a:r>
              <a:rPr lang="en-GB"/>
              <a:t>Click to edit Master text styles</a:t>
            </a:r>
          </a:p>
          <a:p>
            <a:pPr marL="342831" lvl="1" indent="-342831" algn="l" defTabSz="914172" rtl="0" eaLnBrk="1" latinLnBrk="0" hangingPunct="1">
              <a:lnSpc>
                <a:spcPct val="110000"/>
              </a:lnSpc>
              <a:spcBef>
                <a:spcPts val="300"/>
              </a:spcBef>
            </a:pPr>
            <a:r>
              <a:rPr lang="en-GB"/>
              <a:t>Second level</a:t>
            </a:r>
          </a:p>
          <a:p>
            <a:pPr marL="342831" lvl="2" indent="-342831" algn="l" defTabSz="914172" rtl="0" eaLnBrk="1" latinLnBrk="0" hangingPunct="1">
              <a:lnSpc>
                <a:spcPct val="110000"/>
              </a:lnSpc>
              <a:spcBef>
                <a:spcPts val="300"/>
              </a:spcBef>
            </a:pPr>
            <a:r>
              <a:rPr lang="en-GB"/>
              <a:t>Third level</a:t>
            </a:r>
          </a:p>
        </p:txBody>
      </p:sp>
      <p:sp>
        <p:nvSpPr>
          <p:cNvPr id="10" name="Text Placeholder 2">
            <a:extLst>
              <a:ext uri="{FF2B5EF4-FFF2-40B4-BE49-F238E27FC236}">
                <a16:creationId xmlns:a16="http://schemas.microsoft.com/office/drawing/2014/main" id="{FB6C8AB0-7757-DF1D-9CCE-4510B7276134}"/>
              </a:ext>
            </a:extLst>
          </p:cNvPr>
          <p:cNvSpPr>
            <a:spLocks noGrp="1"/>
          </p:cNvSpPr>
          <p:nvPr>
            <p:ph type="body" sz="quarter" idx="38"/>
          </p:nvPr>
        </p:nvSpPr>
        <p:spPr>
          <a:xfrm>
            <a:off x="792537" y="3378765"/>
            <a:ext cx="4899101" cy="1410405"/>
          </a:xfrm>
          <a:prstGeom prst="rect">
            <a:avLst/>
          </a:prstGeom>
        </p:spPr>
        <p:txBody>
          <a:bodyPr/>
          <a:lstStyle>
            <a:lvl1pPr marL="0" marR="0" indent="0" algn="l" defTabSz="914172" rtl="0" eaLnBrk="1" fontAlgn="auto" latinLnBrk="0" hangingPunct="1">
              <a:lnSpc>
                <a:spcPct val="100000"/>
              </a:lnSpc>
              <a:spcBef>
                <a:spcPts val="1000"/>
              </a:spcBef>
              <a:spcAft>
                <a:spcPts val="0"/>
              </a:spcAft>
              <a:buClrTx/>
              <a:buSzTx/>
              <a:buFont typeface="Arial" panose="020B0604020202020204" pitchFamily="34" charset="0"/>
              <a:buNone/>
              <a:tabLst/>
              <a:defRPr lang="en-US" sz="1600" b="1" i="0" kern="1200" dirty="0" smtClean="0">
                <a:solidFill>
                  <a:schemeClr val="tx1"/>
                </a:solidFill>
                <a:latin typeface="Oracle Sans Tab" panose="020B0503020204020204" pitchFamily="34" charset="0"/>
                <a:ea typeface="+mn-ea"/>
                <a:cs typeface="Oracle Sans Tab" panose="020B0503020204020204" pitchFamily="34" charset="0"/>
              </a:defRPr>
            </a:lvl1pPr>
            <a:lvl2pPr marL="0"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2pPr>
            <a:lvl3pPr marL="119833"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3pPr>
          </a:lstStyle>
          <a:p>
            <a:pPr marL="342831" lvl="0" indent="-342831" algn="l" defTabSz="914172" rtl="0" eaLnBrk="1" latinLnBrk="0" hangingPunct="1">
              <a:lnSpc>
                <a:spcPct val="110000"/>
              </a:lnSpc>
              <a:spcBef>
                <a:spcPts val="300"/>
              </a:spcBef>
            </a:pPr>
            <a:r>
              <a:rPr lang="en-GB"/>
              <a:t>Click to edit Master text styles</a:t>
            </a:r>
          </a:p>
          <a:p>
            <a:pPr marL="342831" lvl="1" indent="-342831" algn="l" defTabSz="914172" rtl="0" eaLnBrk="1" latinLnBrk="0" hangingPunct="1">
              <a:lnSpc>
                <a:spcPct val="110000"/>
              </a:lnSpc>
              <a:spcBef>
                <a:spcPts val="300"/>
              </a:spcBef>
            </a:pPr>
            <a:r>
              <a:rPr lang="en-GB"/>
              <a:t>Second level</a:t>
            </a:r>
          </a:p>
          <a:p>
            <a:pPr marL="342831" lvl="2" indent="-342831" algn="l" defTabSz="914172" rtl="0" eaLnBrk="1" latinLnBrk="0" hangingPunct="1">
              <a:lnSpc>
                <a:spcPct val="110000"/>
              </a:lnSpc>
              <a:spcBef>
                <a:spcPts val="300"/>
              </a:spcBef>
            </a:pPr>
            <a:r>
              <a:rPr lang="en-GB"/>
              <a:t>Third level</a:t>
            </a:r>
          </a:p>
        </p:txBody>
      </p:sp>
      <p:sp>
        <p:nvSpPr>
          <p:cNvPr id="8" name="Text Placeholder 2">
            <a:extLst>
              <a:ext uri="{FF2B5EF4-FFF2-40B4-BE49-F238E27FC236}">
                <a16:creationId xmlns:a16="http://schemas.microsoft.com/office/drawing/2014/main" id="{5EF42849-DE58-A637-B663-CB6753E7BB76}"/>
              </a:ext>
            </a:extLst>
          </p:cNvPr>
          <p:cNvSpPr>
            <a:spLocks noGrp="1"/>
          </p:cNvSpPr>
          <p:nvPr>
            <p:ph type="body" sz="quarter" idx="37"/>
          </p:nvPr>
        </p:nvSpPr>
        <p:spPr>
          <a:xfrm>
            <a:off x="792537" y="5005861"/>
            <a:ext cx="4899101" cy="1128240"/>
          </a:xfrm>
          <a:prstGeom prst="rect">
            <a:avLst/>
          </a:prstGeom>
        </p:spPr>
        <p:txBody>
          <a:bodyPr/>
          <a:lstStyle>
            <a:lvl1pPr marL="0" marR="0" indent="0" algn="l" defTabSz="914172" rtl="0" eaLnBrk="1" fontAlgn="auto" latinLnBrk="0" hangingPunct="1">
              <a:lnSpc>
                <a:spcPct val="100000"/>
              </a:lnSpc>
              <a:spcBef>
                <a:spcPts val="1000"/>
              </a:spcBef>
              <a:spcAft>
                <a:spcPts val="0"/>
              </a:spcAft>
              <a:buClrTx/>
              <a:buSzTx/>
              <a:buFont typeface="Arial" panose="020B0604020202020204" pitchFamily="34" charset="0"/>
              <a:buNone/>
              <a:tabLst/>
              <a:defRPr lang="en-US" sz="1600" b="1" i="0" kern="1200" dirty="0" smtClean="0">
                <a:solidFill>
                  <a:schemeClr val="tx1"/>
                </a:solidFill>
                <a:latin typeface="Oracle Sans Tab" panose="020B0503020204020204" pitchFamily="34" charset="0"/>
                <a:ea typeface="+mn-ea"/>
                <a:cs typeface="Oracle Sans Tab" panose="020B0503020204020204" pitchFamily="34" charset="0"/>
              </a:defRPr>
            </a:lvl1pPr>
            <a:lvl2pPr marL="0"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2pPr>
            <a:lvl3pPr marL="119833"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3pPr>
          </a:lstStyle>
          <a:p>
            <a:pPr marL="342831" lvl="0" indent="-342831" algn="l" defTabSz="914172" rtl="0" eaLnBrk="1" latinLnBrk="0" hangingPunct="1">
              <a:lnSpc>
                <a:spcPct val="110000"/>
              </a:lnSpc>
              <a:spcBef>
                <a:spcPts val="300"/>
              </a:spcBef>
            </a:pPr>
            <a:r>
              <a:rPr lang="en-GB"/>
              <a:t>Click to edit Master text styles</a:t>
            </a:r>
          </a:p>
          <a:p>
            <a:pPr marL="342831" lvl="1" indent="-342831" algn="l" defTabSz="914172" rtl="0" eaLnBrk="1" latinLnBrk="0" hangingPunct="1">
              <a:lnSpc>
                <a:spcPct val="110000"/>
              </a:lnSpc>
              <a:spcBef>
                <a:spcPts val="300"/>
              </a:spcBef>
            </a:pPr>
            <a:r>
              <a:rPr lang="en-GB"/>
              <a:t>Second level</a:t>
            </a:r>
          </a:p>
          <a:p>
            <a:pPr marL="342831" lvl="2" indent="-342831" algn="l" defTabSz="914172" rtl="0" eaLnBrk="1" latinLnBrk="0" hangingPunct="1">
              <a:lnSpc>
                <a:spcPct val="110000"/>
              </a:lnSpc>
              <a:spcBef>
                <a:spcPts val="300"/>
              </a:spcBef>
            </a:pPr>
            <a:r>
              <a:rPr lang="en-GB"/>
              <a:t>Third level</a:t>
            </a:r>
          </a:p>
        </p:txBody>
      </p:sp>
      <p:sp>
        <p:nvSpPr>
          <p:cNvPr id="20" name="Picture Placeholder 17">
            <a:extLst>
              <a:ext uri="{FF2B5EF4-FFF2-40B4-BE49-F238E27FC236}">
                <a16:creationId xmlns:a16="http://schemas.microsoft.com/office/drawing/2014/main" id="{445E1E13-5767-FE9A-C855-C6FD3055FC6A}"/>
              </a:ext>
            </a:extLst>
          </p:cNvPr>
          <p:cNvSpPr>
            <a:spLocks noGrp="1"/>
          </p:cNvSpPr>
          <p:nvPr>
            <p:ph type="pic" sz="quarter" idx="36" hasCustomPrompt="1"/>
          </p:nvPr>
        </p:nvSpPr>
        <p:spPr>
          <a:xfrm>
            <a:off x="6095603" y="5457103"/>
            <a:ext cx="2885888" cy="1400897"/>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p:txBody>
      </p:sp>
      <p:sp>
        <p:nvSpPr>
          <p:cNvPr id="19" name="Picture Placeholder 17">
            <a:extLst>
              <a:ext uri="{FF2B5EF4-FFF2-40B4-BE49-F238E27FC236}">
                <a16:creationId xmlns:a16="http://schemas.microsoft.com/office/drawing/2014/main" id="{128E96FD-9D3F-692F-EB8E-C1CA80E5D55D}"/>
              </a:ext>
            </a:extLst>
          </p:cNvPr>
          <p:cNvSpPr>
            <a:spLocks noGrp="1"/>
          </p:cNvSpPr>
          <p:nvPr>
            <p:ph type="pic" sz="quarter" idx="35" hasCustomPrompt="1"/>
          </p:nvPr>
        </p:nvSpPr>
        <p:spPr>
          <a:xfrm>
            <a:off x="6095603" y="2726373"/>
            <a:ext cx="2885888" cy="2662069"/>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a:p>
            <a:endParaRPr lang="en-US" dirty="0"/>
          </a:p>
        </p:txBody>
      </p:sp>
      <p:sp>
        <p:nvSpPr>
          <p:cNvPr id="18" name="Picture Placeholder 17">
            <a:extLst>
              <a:ext uri="{FF2B5EF4-FFF2-40B4-BE49-F238E27FC236}">
                <a16:creationId xmlns:a16="http://schemas.microsoft.com/office/drawing/2014/main" id="{17CD157F-D3C9-1E3B-56AC-86F51CBDA2C5}"/>
              </a:ext>
            </a:extLst>
          </p:cNvPr>
          <p:cNvSpPr>
            <a:spLocks noGrp="1"/>
          </p:cNvSpPr>
          <p:nvPr>
            <p:ph type="pic" sz="quarter" idx="34" hasCustomPrompt="1"/>
          </p:nvPr>
        </p:nvSpPr>
        <p:spPr>
          <a:xfrm>
            <a:off x="6095603" y="-1"/>
            <a:ext cx="2885888" cy="2662069"/>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a:p>
            <a:endParaRPr lang="en-US" dirty="0"/>
          </a:p>
        </p:txBody>
      </p:sp>
      <p:sp>
        <p:nvSpPr>
          <p:cNvPr id="11" name="Picture Placeholder 10">
            <a:extLst>
              <a:ext uri="{FF2B5EF4-FFF2-40B4-BE49-F238E27FC236}">
                <a16:creationId xmlns:a16="http://schemas.microsoft.com/office/drawing/2014/main" id="{D9A0A2C7-B129-2C84-4EC5-9BE7DAA226FD}"/>
              </a:ext>
            </a:extLst>
          </p:cNvPr>
          <p:cNvSpPr>
            <a:spLocks noGrp="1"/>
          </p:cNvSpPr>
          <p:nvPr>
            <p:ph type="pic" sz="quarter" idx="33" hasCustomPrompt="1"/>
          </p:nvPr>
        </p:nvSpPr>
        <p:spPr>
          <a:xfrm>
            <a:off x="9049339" y="4122738"/>
            <a:ext cx="3142661" cy="2735263"/>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p:txBody>
      </p:sp>
      <p:sp>
        <p:nvSpPr>
          <p:cNvPr id="9" name="Picture Placeholder 8">
            <a:extLst>
              <a:ext uri="{FF2B5EF4-FFF2-40B4-BE49-F238E27FC236}">
                <a16:creationId xmlns:a16="http://schemas.microsoft.com/office/drawing/2014/main" id="{1E2386B7-272F-BDAB-2DCD-298558469EDB}"/>
              </a:ext>
            </a:extLst>
          </p:cNvPr>
          <p:cNvSpPr>
            <a:spLocks noGrp="1"/>
          </p:cNvSpPr>
          <p:nvPr>
            <p:ph type="pic" sz="quarter" idx="32" hasCustomPrompt="1"/>
          </p:nvPr>
        </p:nvSpPr>
        <p:spPr>
          <a:xfrm>
            <a:off x="9049131" y="0"/>
            <a:ext cx="3142870" cy="4060563"/>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p:txBody>
      </p:sp>
      <p:sp>
        <p:nvSpPr>
          <p:cNvPr id="2" name="Slide Number Placeholder 5">
            <a:extLst>
              <a:ext uri="{FF2B5EF4-FFF2-40B4-BE49-F238E27FC236}">
                <a16:creationId xmlns:a16="http://schemas.microsoft.com/office/drawing/2014/main" id="{FBD94B30-BCEE-59B6-7AE0-7786317741C5}"/>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6" name="Footer Placeholder 4">
            <a:extLst>
              <a:ext uri="{FF2B5EF4-FFF2-40B4-BE49-F238E27FC236}">
                <a16:creationId xmlns:a16="http://schemas.microsoft.com/office/drawing/2014/main" id="{D39C8B0E-97D7-991C-2025-14272B07B525}"/>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12" name="Date Placeholder 3">
            <a:extLst>
              <a:ext uri="{FF2B5EF4-FFF2-40B4-BE49-F238E27FC236}">
                <a16:creationId xmlns:a16="http://schemas.microsoft.com/office/drawing/2014/main" id="{CB7D4F94-59C8-86AE-466F-98696039DFD2}"/>
              </a:ext>
            </a:extLst>
          </p:cNvPr>
          <p:cNvSpPr>
            <a:spLocks noGrp="1"/>
          </p:cNvSpPr>
          <p:nvPr>
            <p:ph type="dt" sz="half" idx="41"/>
          </p:nvPr>
        </p:nvSpPr>
        <p:spPr>
          <a:xfrm>
            <a:off x="6873138" y="6425604"/>
            <a:ext cx="2743200" cy="363500"/>
          </a:xfrm>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28414200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HOTO_Full Slide">
    <p:bg>
      <p:bgRef idx="1001">
        <a:schemeClr val="bg2"/>
      </p:bgRef>
    </p:bg>
    <p:spTree>
      <p:nvGrpSpPr>
        <p:cNvPr id="1" name=""/>
        <p:cNvGrpSpPr/>
        <p:nvPr/>
      </p:nvGrpSpPr>
      <p:grpSpPr>
        <a:xfrm>
          <a:off x="0" y="0"/>
          <a:ext cx="0" cy="0"/>
          <a:chOff x="0" y="0"/>
          <a:chExt cx="0" cy="0"/>
        </a:xfrm>
      </p:grpSpPr>
      <p:sp>
        <p:nvSpPr>
          <p:cNvPr id="5" name="Slide Number Placeholder 7" hidden="1">
            <a:extLst>
              <a:ext uri="{FF2B5EF4-FFF2-40B4-BE49-F238E27FC236}">
                <a16:creationId xmlns:a16="http://schemas.microsoft.com/office/drawing/2014/main" id="{B0BD77A1-77CB-B876-21BC-3E357707FB00}"/>
              </a:ext>
            </a:extLst>
          </p:cNvPr>
          <p:cNvSpPr>
            <a:spLocks noGrp="1"/>
          </p:cNvSpPr>
          <p:nvPr>
            <p:ph type="sldNum" sz="quarter" idx="17"/>
          </p:nvPr>
        </p:nvSpPr>
        <p:spPr>
          <a:xfrm>
            <a:off x="762000" y="6428637"/>
            <a:ext cx="365760" cy="365760"/>
          </a:xfrm>
          <a:prstGeom prst="rect">
            <a:avLst/>
          </a:prstGeom>
        </p:spPr>
        <p:txBody>
          <a:bodyPr/>
          <a:lstStyle/>
          <a:p>
            <a:fld id="{345D60D9-5372-5F40-9443-0F9AE5BDC3C8}" type="slidenum">
              <a:rPr lang="en-US" smtClean="0"/>
              <a:pPr/>
              <a:t>‹#›</a:t>
            </a:fld>
            <a:endParaRPr lang="en-US" dirty="0"/>
          </a:p>
        </p:txBody>
      </p:sp>
      <p:sp>
        <p:nvSpPr>
          <p:cNvPr id="7" name="Footer Placeholder 6" hidden="1">
            <a:extLst>
              <a:ext uri="{FF2B5EF4-FFF2-40B4-BE49-F238E27FC236}">
                <a16:creationId xmlns:a16="http://schemas.microsoft.com/office/drawing/2014/main" id="{361D4689-E747-22B9-8A23-5E8372B62E14}"/>
              </a:ext>
            </a:extLst>
          </p:cNvPr>
          <p:cNvSpPr>
            <a:spLocks noGrp="1"/>
          </p:cNvSpPr>
          <p:nvPr>
            <p:ph type="ftr" sz="quarter" idx="16"/>
          </p:nvPr>
        </p:nvSpPr>
        <p:spPr>
          <a:xfrm>
            <a:off x="1127760" y="6428955"/>
            <a:ext cx="5233748" cy="365125"/>
          </a:xfrm>
          <a:prstGeom prst="rect">
            <a:avLst/>
          </a:prstGeom>
        </p:spPr>
        <p:txBody>
          <a:bodyPr/>
          <a:lstStyle/>
          <a:p>
            <a:r>
              <a:rPr lang="en-US"/>
              <a:t>Copyright © 2026, Oracle and/or its affiliates</a:t>
            </a:r>
            <a:endParaRPr lang="en-US" dirty="0"/>
          </a:p>
        </p:txBody>
      </p:sp>
      <p:sp>
        <p:nvSpPr>
          <p:cNvPr id="2" name="Picture Placeholder 1">
            <a:extLst>
              <a:ext uri="{FF2B5EF4-FFF2-40B4-BE49-F238E27FC236}">
                <a16:creationId xmlns:a16="http://schemas.microsoft.com/office/drawing/2014/main" id="{5170667F-B06C-96EB-B8A5-00675DC62804}"/>
              </a:ext>
            </a:extLst>
          </p:cNvPr>
          <p:cNvSpPr>
            <a:spLocks noGrp="1"/>
          </p:cNvSpPr>
          <p:nvPr>
            <p:ph type="pic" sz="quarter" idx="13" hasCustomPrompt="1"/>
          </p:nvPr>
        </p:nvSpPr>
        <p:spPr>
          <a:xfrm>
            <a:off x="0" y="0"/>
            <a:ext cx="12192000" cy="6858000"/>
          </a:xfrm>
        </p:spPr>
        <p:txBody>
          <a:bodyPr anchor="ctr"/>
          <a:lstStyle>
            <a:lvl1pPr algn="ctr">
              <a:defRPr/>
            </a:lvl1pPr>
          </a:lstStyle>
          <a:p>
            <a:pPr marL="0" marR="0" lvl="0" indent="0" algn="ctr" defTabSz="914400" rtl="0" eaLnBrk="1" fontAlgn="auto" latinLnBrk="0" hangingPunct="1">
              <a:lnSpc>
                <a:spcPct val="95000"/>
              </a:lnSpc>
              <a:spcBef>
                <a:spcPts val="600"/>
              </a:spcBef>
              <a:spcAft>
                <a:spcPts val="0"/>
              </a:spcAft>
              <a:buClrTx/>
              <a:buSzTx/>
              <a:buFont typeface="System Font Regular"/>
              <a:buNone/>
              <a:tabLst/>
              <a:defRPr/>
            </a:pPr>
            <a:r>
              <a:rPr lang="en-US" dirty="0"/>
              <a:t>Click to add photo or illustration</a:t>
            </a:r>
          </a:p>
          <a:p>
            <a:endParaRPr lang="en-US" dirty="0"/>
          </a:p>
          <a:p>
            <a:endParaRPr lang="en-US" dirty="0"/>
          </a:p>
        </p:txBody>
      </p:sp>
    </p:spTree>
    <p:extLst>
      <p:ext uri="{BB962C8B-B14F-4D97-AF65-F5344CB8AC3E}">
        <p14:creationId xmlns:p14="http://schemas.microsoft.com/office/powerpoint/2010/main" val="25613988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ark 2 Images and Content">
    <p:bg>
      <p:bgRef idx="1001">
        <a:schemeClr val="bg2"/>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36DA1B-D096-01B8-6B79-C6DBB456A7CA}"/>
              </a:ext>
            </a:extLst>
          </p:cNvPr>
          <p:cNvSpPr>
            <a:spLocks noGrp="1"/>
          </p:cNvSpPr>
          <p:nvPr>
            <p:ph type="title" hasCustomPrompt="1"/>
          </p:nvPr>
        </p:nvSpPr>
        <p:spPr>
          <a:xfrm>
            <a:off x="768875" y="182403"/>
            <a:ext cx="10671048"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Title</a:t>
            </a:r>
          </a:p>
        </p:txBody>
      </p:sp>
      <p:sp>
        <p:nvSpPr>
          <p:cNvPr id="6" name="Picture Placeholder 12">
            <a:extLst>
              <a:ext uri="{FF2B5EF4-FFF2-40B4-BE49-F238E27FC236}">
                <a16:creationId xmlns:a16="http://schemas.microsoft.com/office/drawing/2014/main" id="{5C4A9BEF-054B-38A2-DDC6-DD7D3B185912}"/>
              </a:ext>
            </a:extLst>
          </p:cNvPr>
          <p:cNvSpPr>
            <a:spLocks noGrp="1"/>
          </p:cNvSpPr>
          <p:nvPr>
            <p:ph type="pic" sz="quarter" idx="26" hasCustomPrompt="1"/>
          </p:nvPr>
        </p:nvSpPr>
        <p:spPr>
          <a:xfrm>
            <a:off x="795712" y="1616572"/>
            <a:ext cx="4924591" cy="2662745"/>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dirty="0"/>
              <a:t>Click to add photo or illustration</a:t>
            </a:r>
          </a:p>
          <a:p>
            <a:pPr lvl="0" algn="ctr"/>
            <a:endParaRPr lang="en-US" dirty="0"/>
          </a:p>
          <a:p>
            <a:pPr lvl="0" algn="ctr"/>
            <a:endParaRPr lang="en-US" dirty="0"/>
          </a:p>
        </p:txBody>
      </p:sp>
      <p:sp>
        <p:nvSpPr>
          <p:cNvPr id="4" name="Text Placeholder 5">
            <a:extLst>
              <a:ext uri="{FF2B5EF4-FFF2-40B4-BE49-F238E27FC236}">
                <a16:creationId xmlns:a16="http://schemas.microsoft.com/office/drawing/2014/main" id="{5359DD48-7CB8-3699-CA89-9D72DAA6B0BF}"/>
              </a:ext>
            </a:extLst>
          </p:cNvPr>
          <p:cNvSpPr>
            <a:spLocks noGrp="1"/>
          </p:cNvSpPr>
          <p:nvPr>
            <p:ph type="body" sz="quarter" idx="29"/>
          </p:nvPr>
        </p:nvSpPr>
        <p:spPr>
          <a:xfrm>
            <a:off x="792538" y="4434829"/>
            <a:ext cx="4950147" cy="1291432"/>
          </a:xfrm>
        </p:spPr>
        <p:txBody>
          <a:bodyPr/>
          <a:lstStyle>
            <a:lvl1pPr>
              <a:lnSpc>
                <a:spcPct val="100000"/>
              </a:lnSpc>
              <a:defRPr sz="1600" b="0" i="0">
                <a:solidFill>
                  <a:schemeClr val="tx1"/>
                </a:solidFill>
                <a:latin typeface="Oracle Sans Tab" panose="020B0503020204020204" pitchFamily="34" charset="0"/>
                <a:cs typeface="Oracle Sans Tab" panose="020B0503020204020204" pitchFamily="34" charset="0"/>
              </a:defRPr>
            </a:lvl1pPr>
            <a:lvl2pPr>
              <a:lnSpc>
                <a:spcPct val="100000"/>
              </a:lnSpc>
              <a:defRPr sz="1600" b="0" i="0">
                <a:solidFill>
                  <a:schemeClr val="tx1"/>
                </a:solidFill>
                <a:latin typeface="Oracle Sans Tab" panose="020B0503020204020204" pitchFamily="34" charset="0"/>
                <a:cs typeface="Oracle Sans Tab" panose="020B0503020204020204" pitchFamily="34" charset="0"/>
              </a:defRPr>
            </a:lvl2pPr>
            <a:lvl3pPr>
              <a:lnSpc>
                <a:spcPct val="100000"/>
              </a:lnSpc>
              <a:defRPr sz="1600" b="0" i="0">
                <a:solidFill>
                  <a:schemeClr val="tx1"/>
                </a:solidFill>
                <a:latin typeface="Oracle Sans Tab" panose="020B0503020204020204" pitchFamily="34" charset="0"/>
                <a:cs typeface="Oracle Sans Tab" panose="020B0503020204020204" pitchFamily="34" charset="0"/>
              </a:defRPr>
            </a:lvl3pPr>
          </a:lstStyle>
          <a:p>
            <a:pPr lvl="0"/>
            <a:r>
              <a:rPr lang="en-GB"/>
              <a:t>Click to edit Master text styles</a:t>
            </a:r>
          </a:p>
          <a:p>
            <a:pPr lvl="1"/>
            <a:r>
              <a:rPr lang="en-GB"/>
              <a:t>Second level</a:t>
            </a:r>
          </a:p>
          <a:p>
            <a:pPr lvl="2"/>
            <a:r>
              <a:rPr lang="en-GB"/>
              <a:t>Third level</a:t>
            </a:r>
          </a:p>
        </p:txBody>
      </p:sp>
      <p:sp>
        <p:nvSpPr>
          <p:cNvPr id="9" name="Picture Placeholder 12">
            <a:extLst>
              <a:ext uri="{FF2B5EF4-FFF2-40B4-BE49-F238E27FC236}">
                <a16:creationId xmlns:a16="http://schemas.microsoft.com/office/drawing/2014/main" id="{32FA574C-02E7-4456-3CFF-3AD988229D69}"/>
              </a:ext>
            </a:extLst>
          </p:cNvPr>
          <p:cNvSpPr>
            <a:spLocks noGrp="1"/>
          </p:cNvSpPr>
          <p:nvPr>
            <p:ph type="pic" sz="quarter" idx="27" hasCustomPrompt="1"/>
          </p:nvPr>
        </p:nvSpPr>
        <p:spPr>
          <a:xfrm>
            <a:off x="6411475" y="1601343"/>
            <a:ext cx="4924591" cy="2662745"/>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dirty="0"/>
              <a:t>Click to add photo or illustration</a:t>
            </a:r>
          </a:p>
          <a:p>
            <a:pPr lvl="0" algn="ctr"/>
            <a:endParaRPr lang="en-US" dirty="0"/>
          </a:p>
          <a:p>
            <a:pPr lvl="0" algn="ctr"/>
            <a:endParaRPr lang="en-US" dirty="0"/>
          </a:p>
          <a:p>
            <a:pPr lvl="0" algn="ctr"/>
            <a:endParaRPr lang="en-US" dirty="0"/>
          </a:p>
        </p:txBody>
      </p:sp>
      <p:sp>
        <p:nvSpPr>
          <p:cNvPr id="5" name="Text Placeholder 7">
            <a:extLst>
              <a:ext uri="{FF2B5EF4-FFF2-40B4-BE49-F238E27FC236}">
                <a16:creationId xmlns:a16="http://schemas.microsoft.com/office/drawing/2014/main" id="{346E39F9-D43F-04FC-3023-F53553A4056D}"/>
              </a:ext>
            </a:extLst>
          </p:cNvPr>
          <p:cNvSpPr>
            <a:spLocks noGrp="1"/>
          </p:cNvSpPr>
          <p:nvPr>
            <p:ph type="body" sz="quarter" idx="30"/>
          </p:nvPr>
        </p:nvSpPr>
        <p:spPr>
          <a:xfrm>
            <a:off x="6448844" y="4419602"/>
            <a:ext cx="4924747" cy="1280319"/>
          </a:xfrm>
        </p:spPr>
        <p:txBody>
          <a:bodyPr/>
          <a:lstStyle>
            <a:lvl1pPr>
              <a:lnSpc>
                <a:spcPct val="100000"/>
              </a:lnSpc>
              <a:defRPr sz="1600" b="0" i="0">
                <a:solidFill>
                  <a:schemeClr val="tx1"/>
                </a:solidFill>
                <a:latin typeface="Oracle Sans Tab" panose="020B0503020204020204" pitchFamily="34" charset="0"/>
                <a:cs typeface="Oracle Sans Tab" panose="020B0503020204020204" pitchFamily="34" charset="0"/>
              </a:defRPr>
            </a:lvl1pPr>
            <a:lvl2pPr>
              <a:lnSpc>
                <a:spcPct val="100000"/>
              </a:lnSpc>
              <a:defRPr sz="1600" b="0" i="0">
                <a:solidFill>
                  <a:schemeClr val="tx1"/>
                </a:solidFill>
                <a:latin typeface="Oracle Sans Tab" panose="020B0503020204020204" pitchFamily="34" charset="0"/>
                <a:cs typeface="Oracle Sans Tab" panose="020B0503020204020204" pitchFamily="34" charset="0"/>
              </a:defRPr>
            </a:lvl2pPr>
            <a:lvl3pPr>
              <a:lnSpc>
                <a:spcPct val="100000"/>
              </a:lnSpc>
              <a:defRPr sz="1600" b="0" i="0">
                <a:solidFill>
                  <a:schemeClr val="tx1"/>
                </a:solidFill>
                <a:latin typeface="Oracle Sans Tab" panose="020B0503020204020204" pitchFamily="34" charset="0"/>
                <a:cs typeface="Oracle Sans Tab" panose="020B0503020204020204" pitchFamily="34" charset="0"/>
              </a:defRPr>
            </a:lvl3pPr>
          </a:lstStyle>
          <a:p>
            <a:pPr lvl="0"/>
            <a:r>
              <a:rPr lang="en-GB"/>
              <a:t>Click to edit Master text styles</a:t>
            </a:r>
          </a:p>
          <a:p>
            <a:pPr lvl="1"/>
            <a:r>
              <a:rPr lang="en-GB"/>
              <a:t>Second level</a:t>
            </a:r>
          </a:p>
          <a:p>
            <a:pPr lvl="2"/>
            <a:r>
              <a:rPr lang="en-GB"/>
              <a:t>Third level</a:t>
            </a:r>
          </a:p>
        </p:txBody>
      </p:sp>
      <p:sp>
        <p:nvSpPr>
          <p:cNvPr id="8" name="Slide Number Placeholder 7">
            <a:extLst>
              <a:ext uri="{FF2B5EF4-FFF2-40B4-BE49-F238E27FC236}">
                <a16:creationId xmlns:a16="http://schemas.microsoft.com/office/drawing/2014/main" id="{3C49485D-F762-1381-7479-D37FDB46F388}"/>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10" name="Footer Placeholder 6">
            <a:extLst>
              <a:ext uri="{FF2B5EF4-FFF2-40B4-BE49-F238E27FC236}">
                <a16:creationId xmlns:a16="http://schemas.microsoft.com/office/drawing/2014/main" id="{844C26A1-8F6A-0142-2190-64BD165AA6D8}"/>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11" name="Date Placeholder 4">
            <a:extLst>
              <a:ext uri="{FF2B5EF4-FFF2-40B4-BE49-F238E27FC236}">
                <a16:creationId xmlns:a16="http://schemas.microsoft.com/office/drawing/2014/main" id="{2699964F-7EAE-A02B-DAAA-5083B3377FE4}"/>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IN"/>
              <a:t>[Date]</a:t>
            </a:r>
            <a:endParaRPr lang="en-US" dirty="0"/>
          </a:p>
        </p:txBody>
      </p:sp>
    </p:spTree>
    <p:extLst>
      <p:ext uri="{BB962C8B-B14F-4D97-AF65-F5344CB8AC3E}">
        <p14:creationId xmlns:p14="http://schemas.microsoft.com/office/powerpoint/2010/main" val="87035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ight 2 Images and Content">
    <p:bg>
      <p:bgRef idx="1001">
        <a:schemeClr val="bg2"/>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D4E609-9037-8285-A36E-039E71F8B03C}"/>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12" name="Picture Placeholder 12">
            <a:extLst>
              <a:ext uri="{FF2B5EF4-FFF2-40B4-BE49-F238E27FC236}">
                <a16:creationId xmlns:a16="http://schemas.microsoft.com/office/drawing/2014/main" id="{90ACCFB3-5B0B-D6E2-D2BA-F70E9C22E3F7}"/>
              </a:ext>
            </a:extLst>
          </p:cNvPr>
          <p:cNvSpPr>
            <a:spLocks noGrp="1"/>
          </p:cNvSpPr>
          <p:nvPr>
            <p:ph type="pic" sz="quarter" idx="26" hasCustomPrompt="1"/>
          </p:nvPr>
        </p:nvSpPr>
        <p:spPr>
          <a:xfrm>
            <a:off x="795712" y="1616572"/>
            <a:ext cx="4924591" cy="2662745"/>
          </a:xfrm>
          <a:solidFill>
            <a:schemeClr val="bg1">
              <a:alpha val="10000"/>
            </a:schemeClr>
          </a:solidFill>
        </p:spPr>
        <p:txBody>
          <a:bodyPr vert="horz" lIns="91440" tIns="45720" rIns="91440" bIns="45720" rtlCol="0" anchor="ctr" anchorCtr="0">
            <a:normAutofit/>
          </a:bodyPr>
          <a:lstStyle>
            <a:lvl1pPr algn="ctr">
              <a:defRPr lang="en-US">
                <a:solidFill>
                  <a:schemeClr val="tx1"/>
                </a:solidFill>
              </a:defRPr>
            </a:lvl1pPr>
          </a:lstStyle>
          <a:p>
            <a:r>
              <a:rPr lang="en-US" dirty="0"/>
              <a:t>Click to add photo or illustration</a:t>
            </a:r>
          </a:p>
          <a:p>
            <a:endParaRPr lang="en-US" dirty="0"/>
          </a:p>
          <a:p>
            <a:endParaRPr lang="en-US" dirty="0"/>
          </a:p>
        </p:txBody>
      </p:sp>
      <p:sp>
        <p:nvSpPr>
          <p:cNvPr id="8" name="Text Placeholder 5">
            <a:extLst>
              <a:ext uri="{FF2B5EF4-FFF2-40B4-BE49-F238E27FC236}">
                <a16:creationId xmlns:a16="http://schemas.microsoft.com/office/drawing/2014/main" id="{AE8171D6-A364-A377-FFE9-3F53F16263EA}"/>
              </a:ext>
            </a:extLst>
          </p:cNvPr>
          <p:cNvSpPr>
            <a:spLocks noGrp="1"/>
          </p:cNvSpPr>
          <p:nvPr>
            <p:ph type="body" sz="quarter" idx="29"/>
          </p:nvPr>
        </p:nvSpPr>
        <p:spPr>
          <a:xfrm>
            <a:off x="792538" y="4434829"/>
            <a:ext cx="4950147" cy="129143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stStyle>
          <a:p>
            <a:pPr lvl="0"/>
            <a:r>
              <a:rPr lang="en-GB"/>
              <a:t>Click to edit Master text styles</a:t>
            </a:r>
          </a:p>
          <a:p>
            <a:pPr lvl="1"/>
            <a:r>
              <a:rPr lang="en-GB"/>
              <a:t>Second level</a:t>
            </a:r>
          </a:p>
          <a:p>
            <a:pPr lvl="2"/>
            <a:r>
              <a:rPr lang="en-GB"/>
              <a:t>Third level</a:t>
            </a:r>
          </a:p>
        </p:txBody>
      </p:sp>
      <p:sp>
        <p:nvSpPr>
          <p:cNvPr id="13" name="Picture Placeholder 12">
            <a:extLst>
              <a:ext uri="{FF2B5EF4-FFF2-40B4-BE49-F238E27FC236}">
                <a16:creationId xmlns:a16="http://schemas.microsoft.com/office/drawing/2014/main" id="{AE9BE660-418D-B00B-4919-F18A26E7CECF}"/>
              </a:ext>
            </a:extLst>
          </p:cNvPr>
          <p:cNvSpPr>
            <a:spLocks noGrp="1"/>
          </p:cNvSpPr>
          <p:nvPr>
            <p:ph type="pic" sz="quarter" idx="27" hasCustomPrompt="1"/>
          </p:nvPr>
        </p:nvSpPr>
        <p:spPr>
          <a:xfrm>
            <a:off x="6411475" y="1601343"/>
            <a:ext cx="4924591" cy="2662745"/>
          </a:xfrm>
          <a:solidFill>
            <a:schemeClr val="bg1">
              <a:alpha val="10000"/>
            </a:schemeClr>
          </a:solidFill>
        </p:spPr>
        <p:txBody>
          <a:bodyPr vert="horz" lIns="91440" tIns="45720" rIns="91440" bIns="45720" rtlCol="0" anchor="ctr" anchorCtr="0">
            <a:normAutofit/>
          </a:bodyPr>
          <a:lstStyle>
            <a:lvl1pPr algn="ctr">
              <a:defRPr lang="en-US">
                <a:solidFill>
                  <a:schemeClr val="tx1"/>
                </a:solidFill>
              </a:defRPr>
            </a:lvl1pPr>
          </a:lstStyle>
          <a:p>
            <a:r>
              <a:rPr lang="en-US" dirty="0"/>
              <a:t>Click to add photo or illustration</a:t>
            </a:r>
          </a:p>
          <a:p>
            <a:endParaRPr lang="en-US" dirty="0"/>
          </a:p>
          <a:p>
            <a:endParaRPr lang="en-US" dirty="0"/>
          </a:p>
        </p:txBody>
      </p:sp>
      <p:sp>
        <p:nvSpPr>
          <p:cNvPr id="11" name="Text Placeholder 7">
            <a:extLst>
              <a:ext uri="{FF2B5EF4-FFF2-40B4-BE49-F238E27FC236}">
                <a16:creationId xmlns:a16="http://schemas.microsoft.com/office/drawing/2014/main" id="{79E2D9AD-B603-1F6B-F5F3-92A71334B474}"/>
              </a:ext>
            </a:extLst>
          </p:cNvPr>
          <p:cNvSpPr>
            <a:spLocks noGrp="1"/>
          </p:cNvSpPr>
          <p:nvPr>
            <p:ph type="body" sz="quarter" idx="30"/>
          </p:nvPr>
        </p:nvSpPr>
        <p:spPr>
          <a:xfrm>
            <a:off x="6448844" y="4419602"/>
            <a:ext cx="4924747" cy="1280319"/>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stStyle>
          <a:p>
            <a:pPr lvl="0"/>
            <a:r>
              <a:rPr lang="en-GB"/>
              <a:t>Click to edit Master text styles</a:t>
            </a:r>
          </a:p>
          <a:p>
            <a:pPr lvl="1"/>
            <a:r>
              <a:rPr lang="en-GB"/>
              <a:t>Second level</a:t>
            </a:r>
          </a:p>
          <a:p>
            <a:pPr lvl="2"/>
            <a:r>
              <a:rPr lang="en-GB"/>
              <a:t>Third level</a:t>
            </a:r>
          </a:p>
        </p:txBody>
      </p:sp>
      <p:sp>
        <p:nvSpPr>
          <p:cNvPr id="4" name="Slide Number Placeholder 5">
            <a:extLst>
              <a:ext uri="{FF2B5EF4-FFF2-40B4-BE49-F238E27FC236}">
                <a16:creationId xmlns:a16="http://schemas.microsoft.com/office/drawing/2014/main" id="{7567E54F-7B19-8851-B67D-202FB9AC1D6A}"/>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A1778B27-DEA8-9A30-4AED-960974FB3EBC}"/>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6" name="Date Placeholder 3">
            <a:extLst>
              <a:ext uri="{FF2B5EF4-FFF2-40B4-BE49-F238E27FC236}">
                <a16:creationId xmlns:a16="http://schemas.microsoft.com/office/drawing/2014/main" id="{333856E5-8C5E-2CF5-6E7E-97C9C55734DC}"/>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36548716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ark - Bold Statement with Photo half">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018F-8341-A0A7-3798-BB6D386BF6AE}"/>
              </a:ext>
            </a:extLst>
          </p:cNvPr>
          <p:cNvSpPr>
            <a:spLocks noGrp="1"/>
          </p:cNvSpPr>
          <p:nvPr>
            <p:ph type="title"/>
          </p:nvPr>
        </p:nvSpPr>
        <p:spPr>
          <a:xfrm>
            <a:off x="768875" y="3017520"/>
            <a:ext cx="4595613" cy="822960"/>
          </a:xfrm>
        </p:spPr>
        <p:txBody>
          <a:bodyPr anchor="ct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GB"/>
              <a:t>Click to edit Master title style</a:t>
            </a:r>
            <a:endParaRPr lang="en-US" dirty="0"/>
          </a:p>
        </p:txBody>
      </p:sp>
      <p:sp>
        <p:nvSpPr>
          <p:cNvPr id="4" name="Picture Placeholder 17">
            <a:extLst>
              <a:ext uri="{FF2B5EF4-FFF2-40B4-BE49-F238E27FC236}">
                <a16:creationId xmlns:a16="http://schemas.microsoft.com/office/drawing/2014/main" id="{E05D35C0-2DAC-3332-CC0D-3198C85F0FCC}"/>
              </a:ext>
            </a:extLst>
          </p:cNvPr>
          <p:cNvSpPr>
            <a:spLocks noGrp="1"/>
          </p:cNvSpPr>
          <p:nvPr>
            <p:ph type="pic" sz="quarter" idx="11" hasCustomPrompt="1"/>
          </p:nvPr>
        </p:nvSpPr>
        <p:spPr>
          <a:xfrm>
            <a:off x="6096000" y="0"/>
            <a:ext cx="6096000" cy="6858000"/>
          </a:xfrm>
          <a:solidFill>
            <a:srgbClr val="AEA8A2"/>
          </a:solidFill>
        </p:spPr>
        <p:txBody>
          <a:bodyPr lIns="72000" tIns="72000" rIns="0" anchor="ctr"/>
          <a:lstStyle>
            <a:lvl1pPr algn="ctr">
              <a:defRPr sz="1400" b="0" i="0">
                <a:solidFill>
                  <a:schemeClr val="tx1"/>
                </a:solidFill>
                <a:latin typeface="Oracle Sans Tab" panose="020B0503020204020204" pitchFamily="34" charset="0"/>
                <a:cs typeface="Oracle Sans Tab" panose="020B0503020204020204" pitchFamily="34" charset="0"/>
              </a:defRPr>
            </a:lvl1pPr>
          </a:lstStyle>
          <a:p>
            <a:r>
              <a:rPr lang="en-US" dirty="0"/>
              <a:t>Click to add photo or illustration</a:t>
            </a:r>
          </a:p>
          <a:p>
            <a:endParaRPr lang="en-US" dirty="0"/>
          </a:p>
          <a:p>
            <a:endParaRPr lang="en-US" dirty="0"/>
          </a:p>
          <a:p>
            <a:endParaRPr lang="en-US" dirty="0"/>
          </a:p>
        </p:txBody>
      </p:sp>
      <p:sp>
        <p:nvSpPr>
          <p:cNvPr id="10" name="Date Placeholder 9">
            <a:extLst>
              <a:ext uri="{FF2B5EF4-FFF2-40B4-BE49-F238E27FC236}">
                <a16:creationId xmlns:a16="http://schemas.microsoft.com/office/drawing/2014/main" id="{CFB698A3-54A9-FB17-B2D4-7F20F0A79C40}"/>
              </a:ext>
            </a:extLst>
          </p:cNvPr>
          <p:cNvSpPr>
            <a:spLocks noGrp="1"/>
          </p:cNvSpPr>
          <p:nvPr>
            <p:ph type="dt" sz="half" idx="12"/>
          </p:nvPr>
        </p:nvSpPr>
        <p:spPr/>
        <p:txBody>
          <a:bodyPr/>
          <a:lstStyle>
            <a:lvl1pPr>
              <a:defRPr>
                <a:solidFill>
                  <a:srgbClr val="AEA8A2"/>
                </a:solidFill>
              </a:defRPr>
            </a:lvl1pPr>
          </a:lstStyle>
          <a:p>
            <a:r>
              <a:rPr lang="en-IN"/>
              <a:t>[Date]</a:t>
            </a:r>
            <a:endParaRPr lang="en-US" dirty="0"/>
          </a:p>
        </p:txBody>
      </p:sp>
      <p:sp>
        <p:nvSpPr>
          <p:cNvPr id="11" name="Footer Placeholder 10">
            <a:extLst>
              <a:ext uri="{FF2B5EF4-FFF2-40B4-BE49-F238E27FC236}">
                <a16:creationId xmlns:a16="http://schemas.microsoft.com/office/drawing/2014/main" id="{E8BE4CB4-E754-6D7A-B9E5-FD0C6A6204BF}"/>
              </a:ext>
            </a:extLst>
          </p:cNvPr>
          <p:cNvSpPr>
            <a:spLocks noGrp="1"/>
          </p:cNvSpPr>
          <p:nvPr>
            <p:ph type="ftr" sz="quarter" idx="13"/>
          </p:nvPr>
        </p:nvSpPr>
        <p:spPr/>
        <p:txBody>
          <a:bodyPr/>
          <a:lstStyle>
            <a:lvl1pPr>
              <a:defRPr>
                <a:solidFill>
                  <a:srgbClr val="AEA8A2"/>
                </a:solidFill>
              </a:defRPr>
            </a:lvl1pPr>
          </a:lstStyle>
          <a:p>
            <a:r>
              <a:rPr lang="en-US"/>
              <a:t>Copyright © 2026, Oracle and/or its affiliates</a:t>
            </a:r>
            <a:endParaRPr lang="en-US" dirty="0"/>
          </a:p>
        </p:txBody>
      </p:sp>
      <p:sp>
        <p:nvSpPr>
          <p:cNvPr id="12" name="Slide Number Placeholder 11">
            <a:extLst>
              <a:ext uri="{FF2B5EF4-FFF2-40B4-BE49-F238E27FC236}">
                <a16:creationId xmlns:a16="http://schemas.microsoft.com/office/drawing/2014/main" id="{17986784-5975-D9F1-203A-0BD838E5E21F}"/>
              </a:ext>
            </a:extLst>
          </p:cNvPr>
          <p:cNvSpPr>
            <a:spLocks noGrp="1"/>
          </p:cNvSpPr>
          <p:nvPr>
            <p:ph type="sldNum" sz="quarter" idx="14"/>
          </p:nvPr>
        </p:nvSpPr>
        <p:spPr/>
        <p:txBody>
          <a:bodyPr/>
          <a:lstStyle>
            <a:lvl1pPr>
              <a:defRPr>
                <a:solidFill>
                  <a:srgbClr val="AEA8A2"/>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724919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ight - Bold Statement with Photo half">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018F-8341-A0A7-3798-BB6D386BF6AE}"/>
              </a:ext>
            </a:extLst>
          </p:cNvPr>
          <p:cNvSpPr>
            <a:spLocks noGrp="1"/>
          </p:cNvSpPr>
          <p:nvPr>
            <p:ph type="title"/>
          </p:nvPr>
        </p:nvSpPr>
        <p:spPr>
          <a:xfrm>
            <a:off x="768875" y="3017520"/>
            <a:ext cx="4595613" cy="822960"/>
          </a:xfrm>
        </p:spPr>
        <p:txBody>
          <a:bodyPr anchor="ct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GB"/>
              <a:t>Click to edit Master title style</a:t>
            </a:r>
            <a:endParaRPr lang="en-US" dirty="0"/>
          </a:p>
        </p:txBody>
      </p:sp>
      <p:sp>
        <p:nvSpPr>
          <p:cNvPr id="4" name="Picture Placeholder 17">
            <a:extLst>
              <a:ext uri="{FF2B5EF4-FFF2-40B4-BE49-F238E27FC236}">
                <a16:creationId xmlns:a16="http://schemas.microsoft.com/office/drawing/2014/main" id="{E05D35C0-2DAC-3332-CC0D-3198C85F0FCC}"/>
              </a:ext>
            </a:extLst>
          </p:cNvPr>
          <p:cNvSpPr>
            <a:spLocks noGrp="1"/>
          </p:cNvSpPr>
          <p:nvPr>
            <p:ph type="pic" sz="quarter" idx="11" hasCustomPrompt="1"/>
          </p:nvPr>
        </p:nvSpPr>
        <p:spPr>
          <a:xfrm>
            <a:off x="6096000" y="0"/>
            <a:ext cx="6096000" cy="6858000"/>
          </a:xfrm>
          <a:solidFill>
            <a:srgbClr val="AEA8A2"/>
          </a:solidFill>
        </p:spPr>
        <p:txBody>
          <a:bodyPr lIns="72000" tIns="72000" rIns="0" anchor="ctr"/>
          <a:lstStyle>
            <a:lvl1pPr algn="ctr">
              <a:defRPr sz="1400" b="0" i="0">
                <a:solidFill>
                  <a:schemeClr val="tx1"/>
                </a:solidFill>
                <a:latin typeface="Oracle Sans Tab" panose="020B0503020204020204" pitchFamily="34" charset="0"/>
                <a:cs typeface="Oracle Sans Tab" panose="020B0503020204020204" pitchFamily="34" charset="0"/>
              </a:defRPr>
            </a:lvl1pPr>
          </a:lstStyle>
          <a:p>
            <a:r>
              <a:rPr lang="en-US" dirty="0"/>
              <a:t>Click to add photo or illustration</a:t>
            </a:r>
          </a:p>
          <a:p>
            <a:endParaRPr lang="en-US" dirty="0"/>
          </a:p>
          <a:p>
            <a:endParaRPr lang="en-US" dirty="0"/>
          </a:p>
          <a:p>
            <a:endParaRPr lang="en-US" dirty="0"/>
          </a:p>
        </p:txBody>
      </p:sp>
      <p:sp>
        <p:nvSpPr>
          <p:cNvPr id="3" name="Slide Number Placeholder 5">
            <a:extLst>
              <a:ext uri="{FF2B5EF4-FFF2-40B4-BE49-F238E27FC236}">
                <a16:creationId xmlns:a16="http://schemas.microsoft.com/office/drawing/2014/main" id="{BBB52B87-4D2F-759F-F825-1D8452D5364F}"/>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11B1AB9-997E-5411-2C56-8A3EC02DD499}"/>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6" name="Date Placeholder 3">
            <a:extLst>
              <a:ext uri="{FF2B5EF4-FFF2-40B4-BE49-F238E27FC236}">
                <a16:creationId xmlns:a16="http://schemas.microsoft.com/office/drawing/2014/main" id="{434C0960-AEC7-0B85-1E58-B54E51F0ECD4}"/>
              </a:ext>
            </a:extLst>
          </p:cNvPr>
          <p:cNvSpPr>
            <a:spLocks noGrp="1"/>
          </p:cNvSpPr>
          <p:nvPr>
            <p:ph type="dt" sz="half" idx="41"/>
          </p:nvPr>
        </p:nvSpPr>
        <p:spPr>
          <a:xfrm>
            <a:off x="6873138" y="6425604"/>
            <a:ext cx="2743200" cy="363500"/>
          </a:xfrm>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29560692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ark - Screenshot">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0F3D2B-DD8D-3718-AE06-7C8DDB64D815}"/>
              </a:ext>
            </a:extLst>
          </p:cNvPr>
          <p:cNvSpPr>
            <a:spLocks noGrp="1"/>
          </p:cNvSpPr>
          <p:nvPr>
            <p:ph type="title"/>
          </p:nvPr>
        </p:nvSpPr>
        <p:spPr>
          <a:xfrm>
            <a:off x="762000" y="2471026"/>
            <a:ext cx="3762466" cy="822960"/>
          </a:xfrm>
        </p:spPr>
        <p:txBody>
          <a:bodyPr/>
          <a:lstStyle>
            <a:lvl1pPr>
              <a:defRPr b="1" i="0">
                <a:latin typeface="Oracle Sans Tab" panose="020B0503020204020204" pitchFamily="34" charset="0"/>
                <a:cs typeface="Oracle Sans Tab" panose="020B0503020204020204" pitchFamily="34" charset="0"/>
              </a:defRPr>
            </a:lvl1pPr>
          </a:lstStyle>
          <a:p>
            <a:r>
              <a:rPr lang="en-GB"/>
              <a:t>Click to edit Master title style</a:t>
            </a:r>
            <a:endParaRPr lang="en-US"/>
          </a:p>
        </p:txBody>
      </p:sp>
      <p:sp>
        <p:nvSpPr>
          <p:cNvPr id="10" name="Text Placeholder 21">
            <a:extLst>
              <a:ext uri="{FF2B5EF4-FFF2-40B4-BE49-F238E27FC236}">
                <a16:creationId xmlns:a16="http://schemas.microsoft.com/office/drawing/2014/main" id="{ADDF4B14-485E-2D9E-8017-8DBD76E5E0CC}"/>
              </a:ext>
            </a:extLst>
          </p:cNvPr>
          <p:cNvSpPr>
            <a:spLocks noGrp="1"/>
          </p:cNvSpPr>
          <p:nvPr>
            <p:ph type="body" sz="quarter" idx="24" hasCustomPrompt="1"/>
          </p:nvPr>
        </p:nvSpPr>
        <p:spPr>
          <a:xfrm>
            <a:off x="762000" y="3564014"/>
            <a:ext cx="3762466" cy="1228119"/>
          </a:xfrm>
          <a:prstGeom prst="rect">
            <a:avLst/>
          </a:prstGeom>
          <a:noFill/>
        </p:spPr>
        <p:txBody>
          <a:bodyPr lIns="0" tIns="0" rIns="0" bIns="0"/>
          <a:lstStyle>
            <a:lvl1pPr algn="l">
              <a:lnSpc>
                <a:spcPct val="100000"/>
              </a:lnSpc>
              <a:spcBef>
                <a:spcPts val="0"/>
              </a:spcBef>
              <a:spcAft>
                <a:spcPts val="400"/>
              </a:spcAft>
              <a:defRPr sz="1400" b="0" i="0">
                <a:solidFill>
                  <a:schemeClr val="tx1"/>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6" name="Slide Number Placeholder 5">
            <a:extLst>
              <a:ext uri="{FF2B5EF4-FFF2-40B4-BE49-F238E27FC236}">
                <a16:creationId xmlns:a16="http://schemas.microsoft.com/office/drawing/2014/main" id="{957B489F-6C53-0670-3CA3-C344A6796DB7}"/>
              </a:ext>
            </a:extLst>
          </p:cNvPr>
          <p:cNvSpPr>
            <a:spLocks noGrp="1"/>
          </p:cNvSpPr>
          <p:nvPr>
            <p:ph type="sldNum" sz="quarter" idx="40"/>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14" name="Footer Placeholder 4">
            <a:extLst>
              <a:ext uri="{FF2B5EF4-FFF2-40B4-BE49-F238E27FC236}">
                <a16:creationId xmlns:a16="http://schemas.microsoft.com/office/drawing/2014/main" id="{73C65335-0F11-C316-1B11-B923DAF34CA7}"/>
              </a:ext>
            </a:extLst>
          </p:cNvPr>
          <p:cNvSpPr>
            <a:spLocks noGrp="1"/>
          </p:cNvSpPr>
          <p:nvPr>
            <p:ph type="ftr" sz="quarter" idx="39"/>
          </p:nvPr>
        </p:nvSpPr>
        <p:spPr>
          <a:xfrm>
            <a:off x="1127759" y="6423978"/>
            <a:ext cx="5745379" cy="365125"/>
          </a:xfrm>
        </p:spPr>
        <p:txBody>
          <a:bodyPr/>
          <a:lstStyle>
            <a:lvl1pPr>
              <a:defRPr>
                <a:solidFill>
                  <a:srgbClr val="AEA8A2"/>
                </a:solidFill>
              </a:defRPr>
            </a:lvl1pPr>
          </a:lstStyle>
          <a:p>
            <a:r>
              <a:rPr lang="en-US"/>
              <a:t>Copyright © 2026, Oracle and/or its affiliates</a:t>
            </a:r>
            <a:endParaRPr lang="en-US" dirty="0"/>
          </a:p>
        </p:txBody>
      </p:sp>
      <p:sp>
        <p:nvSpPr>
          <p:cNvPr id="15" name="Date Placeholder 3">
            <a:extLst>
              <a:ext uri="{FF2B5EF4-FFF2-40B4-BE49-F238E27FC236}">
                <a16:creationId xmlns:a16="http://schemas.microsoft.com/office/drawing/2014/main" id="{249F2E88-1C3B-E905-DE13-29B4AD66701F}"/>
              </a:ext>
            </a:extLst>
          </p:cNvPr>
          <p:cNvSpPr>
            <a:spLocks noGrp="1"/>
          </p:cNvSpPr>
          <p:nvPr>
            <p:ph type="dt" sz="half" idx="41"/>
          </p:nvPr>
        </p:nvSpPr>
        <p:spPr>
          <a:xfrm>
            <a:off x="6873138" y="6425604"/>
            <a:ext cx="2743200" cy="363500"/>
          </a:xfrm>
        </p:spPr>
        <p:txBody>
          <a:bodyPr/>
          <a:lstStyle>
            <a:lvl1pPr>
              <a:defRPr>
                <a:solidFill>
                  <a:srgbClr val="AEA8A2"/>
                </a:solidFill>
              </a:defRPr>
            </a:lvl1pPr>
          </a:lstStyle>
          <a:p>
            <a:r>
              <a:rPr lang="en-IN"/>
              <a:t>[Date]</a:t>
            </a:r>
            <a:endParaRPr lang="en-US" dirty="0"/>
          </a:p>
        </p:txBody>
      </p:sp>
      <p:pic>
        <p:nvPicPr>
          <p:cNvPr id="5" name="Picture 4">
            <a:extLst>
              <a:ext uri="{FF2B5EF4-FFF2-40B4-BE49-F238E27FC236}">
                <a16:creationId xmlns:a16="http://schemas.microsoft.com/office/drawing/2014/main" id="{10527129-53F9-ED4F-2DBB-9365E8BF2A8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4488" y="1417342"/>
            <a:ext cx="6249629" cy="270425"/>
          </a:xfrm>
          <a:prstGeom prst="rect">
            <a:avLst/>
          </a:prstGeom>
        </p:spPr>
      </p:pic>
      <p:sp>
        <p:nvSpPr>
          <p:cNvPr id="7" name="Picture Placeholder 21">
            <a:extLst>
              <a:ext uri="{FF2B5EF4-FFF2-40B4-BE49-F238E27FC236}">
                <a16:creationId xmlns:a16="http://schemas.microsoft.com/office/drawing/2014/main" id="{4A787595-7363-9A8E-E513-2117DE88759B}"/>
              </a:ext>
            </a:extLst>
          </p:cNvPr>
          <p:cNvSpPr>
            <a:spLocks noGrp="1"/>
          </p:cNvSpPr>
          <p:nvPr>
            <p:ph type="pic" sz="quarter" idx="38" hasCustomPrompt="1"/>
          </p:nvPr>
        </p:nvSpPr>
        <p:spPr>
          <a:xfrm>
            <a:off x="5364488" y="1687766"/>
            <a:ext cx="6249629" cy="3763219"/>
          </a:xfrm>
        </p:spPr>
        <p:txBody>
          <a:bodyPr anchor="ctr"/>
          <a:lstStyle>
            <a:lvl1pPr algn="ctr">
              <a:defRPr sz="1400"/>
            </a:lvl1pPr>
          </a:lstStyle>
          <a:p>
            <a:r>
              <a:rPr lang="en-US" dirty="0"/>
              <a:t>Click icon to add screenshot</a:t>
            </a:r>
          </a:p>
          <a:p>
            <a:endParaRPr lang="en-US" dirty="0"/>
          </a:p>
          <a:p>
            <a:endParaRPr lang="en-US" dirty="0"/>
          </a:p>
        </p:txBody>
      </p:sp>
    </p:spTree>
    <p:extLst>
      <p:ext uri="{BB962C8B-B14F-4D97-AF65-F5344CB8AC3E}">
        <p14:creationId xmlns:p14="http://schemas.microsoft.com/office/powerpoint/2010/main" val="2925250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ight - Screenshot">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0F3D2B-DD8D-3718-AE06-7C8DDB64D815}"/>
              </a:ext>
            </a:extLst>
          </p:cNvPr>
          <p:cNvSpPr>
            <a:spLocks noGrp="1"/>
          </p:cNvSpPr>
          <p:nvPr>
            <p:ph type="title"/>
          </p:nvPr>
        </p:nvSpPr>
        <p:spPr>
          <a:xfrm>
            <a:off x="762000" y="2471026"/>
            <a:ext cx="3762466" cy="822960"/>
          </a:xfrm>
        </p:spPr>
        <p:txBody>
          <a:bodyPr/>
          <a:lstStyle>
            <a:lvl1pPr>
              <a:defRPr b="1" i="0">
                <a:latin typeface="Oracle Sans Tab" panose="020B0503020204020204" pitchFamily="34" charset="0"/>
                <a:cs typeface="Oracle Sans Tab" panose="020B0503020204020204" pitchFamily="34" charset="0"/>
              </a:defRPr>
            </a:lvl1pPr>
          </a:lstStyle>
          <a:p>
            <a:r>
              <a:rPr lang="en-GB"/>
              <a:t>Click to edit Master title style</a:t>
            </a:r>
            <a:endParaRPr lang="en-US" dirty="0"/>
          </a:p>
        </p:txBody>
      </p:sp>
      <p:sp>
        <p:nvSpPr>
          <p:cNvPr id="10" name="Text Placeholder 21">
            <a:extLst>
              <a:ext uri="{FF2B5EF4-FFF2-40B4-BE49-F238E27FC236}">
                <a16:creationId xmlns:a16="http://schemas.microsoft.com/office/drawing/2014/main" id="{ADDF4B14-485E-2D9E-8017-8DBD76E5E0CC}"/>
              </a:ext>
            </a:extLst>
          </p:cNvPr>
          <p:cNvSpPr>
            <a:spLocks noGrp="1"/>
          </p:cNvSpPr>
          <p:nvPr>
            <p:ph type="body" sz="quarter" idx="24" hasCustomPrompt="1"/>
          </p:nvPr>
        </p:nvSpPr>
        <p:spPr>
          <a:xfrm>
            <a:off x="762000" y="3564014"/>
            <a:ext cx="3762466" cy="1228119"/>
          </a:xfrm>
          <a:prstGeom prst="rect">
            <a:avLst/>
          </a:prstGeom>
          <a:noFill/>
        </p:spPr>
        <p:txBody>
          <a:bodyPr lIns="0" tIns="0" rIns="0" bIns="0"/>
          <a:lstStyle>
            <a:lvl1pPr algn="l">
              <a:lnSpc>
                <a:spcPct val="100000"/>
              </a:lnSpc>
              <a:spcBef>
                <a:spcPts val="0"/>
              </a:spcBef>
              <a:spcAft>
                <a:spcPts val="400"/>
              </a:spcAft>
              <a:defRPr sz="1400" b="0" i="0">
                <a:solidFill>
                  <a:schemeClr val="tx1"/>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pic>
        <p:nvPicPr>
          <p:cNvPr id="11" name="Picture 10">
            <a:extLst>
              <a:ext uri="{FF2B5EF4-FFF2-40B4-BE49-F238E27FC236}">
                <a16:creationId xmlns:a16="http://schemas.microsoft.com/office/drawing/2014/main" id="{4B4EE190-AAB7-148D-83A3-3508D5F54EDD}"/>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4488" y="1417342"/>
            <a:ext cx="6249629" cy="270425"/>
          </a:xfrm>
          <a:prstGeom prst="rect">
            <a:avLst/>
          </a:prstGeom>
        </p:spPr>
      </p:pic>
      <p:sp>
        <p:nvSpPr>
          <p:cNvPr id="13" name="Picture Placeholder 21">
            <a:extLst>
              <a:ext uri="{FF2B5EF4-FFF2-40B4-BE49-F238E27FC236}">
                <a16:creationId xmlns:a16="http://schemas.microsoft.com/office/drawing/2014/main" id="{A6B73051-9D1F-22B3-EB86-F2801CD8E323}"/>
              </a:ext>
            </a:extLst>
          </p:cNvPr>
          <p:cNvSpPr>
            <a:spLocks noGrp="1"/>
          </p:cNvSpPr>
          <p:nvPr>
            <p:ph type="pic" sz="quarter" idx="38" hasCustomPrompt="1"/>
          </p:nvPr>
        </p:nvSpPr>
        <p:spPr>
          <a:xfrm>
            <a:off x="5364488" y="1687766"/>
            <a:ext cx="6249629" cy="3763219"/>
          </a:xfrm>
        </p:spPr>
        <p:txBody>
          <a:bodyPr anchor="ctr"/>
          <a:lstStyle>
            <a:lvl1pPr algn="ctr">
              <a:defRPr sz="1400"/>
            </a:lvl1pPr>
          </a:lstStyle>
          <a:p>
            <a:r>
              <a:rPr lang="en-US" dirty="0"/>
              <a:t>Click icon to add screenshot</a:t>
            </a:r>
          </a:p>
          <a:p>
            <a:endParaRPr lang="en-US" dirty="0"/>
          </a:p>
          <a:p>
            <a:endParaRPr lang="en-US" dirty="0"/>
          </a:p>
        </p:txBody>
      </p:sp>
      <p:sp>
        <p:nvSpPr>
          <p:cNvPr id="6" name="Slide Number Placeholder 5">
            <a:extLst>
              <a:ext uri="{FF2B5EF4-FFF2-40B4-BE49-F238E27FC236}">
                <a16:creationId xmlns:a16="http://schemas.microsoft.com/office/drawing/2014/main" id="{84999693-3FF6-AF8C-418A-B4D18A9362AE}"/>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8" name="Footer Placeholder 4">
            <a:extLst>
              <a:ext uri="{FF2B5EF4-FFF2-40B4-BE49-F238E27FC236}">
                <a16:creationId xmlns:a16="http://schemas.microsoft.com/office/drawing/2014/main" id="{9D8245F4-04A6-EC07-B56D-173581A230E4}"/>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9" name="Date Placeholder 3">
            <a:extLst>
              <a:ext uri="{FF2B5EF4-FFF2-40B4-BE49-F238E27FC236}">
                <a16:creationId xmlns:a16="http://schemas.microsoft.com/office/drawing/2014/main" id="{5408C619-4FDB-008C-C4DA-039963A5A61F}"/>
              </a:ext>
            </a:extLst>
          </p:cNvPr>
          <p:cNvSpPr>
            <a:spLocks noGrp="1"/>
          </p:cNvSpPr>
          <p:nvPr>
            <p:ph type="dt" sz="half" idx="41"/>
          </p:nvPr>
        </p:nvSpPr>
        <p:spPr>
          <a:xfrm>
            <a:off x="6873138" y="6425604"/>
            <a:ext cx="2743200" cy="363500"/>
          </a:xfrm>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18684984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ight - Story with photo and stats">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761999" y="178676"/>
            <a:ext cx="2504420" cy="819258"/>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2000" y="1274060"/>
            <a:ext cx="4744029" cy="822960"/>
          </a:xfrm>
        </p:spPr>
        <p:txBody>
          <a:bodyPr/>
          <a:lstStyle>
            <a:lvl1pPr>
              <a:defRPr>
                <a:solidFill>
                  <a:schemeClr val="tx1"/>
                </a:solidFill>
                <a:latin typeface="+mn-lt"/>
              </a:defRPr>
            </a:lvl1pPr>
          </a:lstStyle>
          <a:p>
            <a:r>
              <a:rPr lang="en-US" dirty="0"/>
              <a:t>Click to edit title text styles</a:t>
            </a:r>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lvl1pPr>
              <a:defRPr>
                <a:solidFill>
                  <a:srgbClr val="514C47"/>
                </a:solidFill>
              </a:defRPr>
            </a:lvl1pPr>
          </a:lstStyle>
          <a:p>
            <a:r>
              <a:rPr lang="en-IN"/>
              <a:t>[Date]</a:t>
            </a:r>
            <a:endParaRPr lang="en-US" dirty="0"/>
          </a:p>
        </p:txBody>
      </p:sp>
      <p:sp>
        <p:nvSpPr>
          <p:cNvPr id="20" name="Text Placeholder 21">
            <a:extLst>
              <a:ext uri="{FF2B5EF4-FFF2-40B4-BE49-F238E27FC236}">
                <a16:creationId xmlns:a16="http://schemas.microsoft.com/office/drawing/2014/main" id="{4C14E915-6287-F5A1-E319-1E5C8629A05F}"/>
              </a:ext>
            </a:extLst>
          </p:cNvPr>
          <p:cNvSpPr>
            <a:spLocks noGrp="1"/>
          </p:cNvSpPr>
          <p:nvPr>
            <p:ph type="body" sz="quarter" idx="32" hasCustomPrompt="1"/>
          </p:nvPr>
        </p:nvSpPr>
        <p:spPr>
          <a:xfrm>
            <a:off x="770368" y="2436573"/>
            <a:ext cx="4764024"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400" b="1" i="0">
                <a:solidFill>
                  <a:schemeClr val="tx1"/>
                </a:solidFill>
                <a:latin typeface="Oracle Sans Tab" panose="020B0503020204020204" pitchFamily="34" charset="0"/>
                <a:cs typeface="Oracle Sans Tab" panose="020B0503020204020204" pitchFamily="34" charset="0"/>
              </a:defRPr>
            </a:lvl1pPr>
          </a:lstStyle>
          <a:p>
            <a:pPr lvl="0"/>
            <a:r>
              <a:rPr lang="en-IN" dirty="0"/>
              <a:t>Business challenges</a:t>
            </a:r>
            <a:endParaRPr lang="en-US" dirty="0"/>
          </a:p>
        </p:txBody>
      </p:sp>
      <p:sp>
        <p:nvSpPr>
          <p:cNvPr id="21" name="Text Placeholder 19">
            <a:extLst>
              <a:ext uri="{FF2B5EF4-FFF2-40B4-BE49-F238E27FC236}">
                <a16:creationId xmlns:a16="http://schemas.microsoft.com/office/drawing/2014/main" id="{F78AAD0E-863E-A8EC-378E-CA7D3BEDF692}"/>
              </a:ext>
            </a:extLst>
          </p:cNvPr>
          <p:cNvSpPr>
            <a:spLocks noGrp="1"/>
          </p:cNvSpPr>
          <p:nvPr>
            <p:ph type="body" sz="quarter" idx="44"/>
          </p:nvPr>
        </p:nvSpPr>
        <p:spPr>
          <a:xfrm>
            <a:off x="768875" y="2780015"/>
            <a:ext cx="4764024" cy="457200"/>
          </a:xfrm>
        </p:spPr>
        <p:txBody>
          <a:bodyPr/>
          <a:lstStyle>
            <a:lvl1pPr>
              <a:lnSpc>
                <a:spcPct val="100000"/>
              </a:lnSpc>
              <a:defRPr sz="1200" b="0" i="0">
                <a:latin typeface="Oracle Sans Tab" panose="020B0503020204020204" pitchFamily="34" charset="0"/>
                <a:cs typeface="Oracle Sans Tab" panose="020B0503020204020204" pitchFamily="34" charset="0"/>
              </a:defRPr>
            </a:lvl1pPr>
            <a:lvl2pPr>
              <a:lnSpc>
                <a:spcPct val="100000"/>
              </a:lnSpc>
              <a:defRPr sz="1200" b="0" i="0">
                <a:latin typeface="Oracle Sans Tab" panose="020B0503020204020204" pitchFamily="34" charset="0"/>
                <a:cs typeface="Oracle Sans Tab" panose="020B0503020204020204" pitchFamily="34" charset="0"/>
              </a:defRPr>
            </a:lvl2pPr>
          </a:lstStyle>
          <a:p>
            <a:pPr lvl="0"/>
            <a:r>
              <a:rPr lang="en-GB"/>
              <a:t>Click to edit Master text styles</a:t>
            </a:r>
          </a:p>
          <a:p>
            <a:pPr lvl="1"/>
            <a:r>
              <a:rPr lang="en-GB"/>
              <a:t>Second level</a:t>
            </a:r>
          </a:p>
        </p:txBody>
      </p:sp>
      <p:sp>
        <p:nvSpPr>
          <p:cNvPr id="24" name="Text Placeholder 21">
            <a:extLst>
              <a:ext uri="{FF2B5EF4-FFF2-40B4-BE49-F238E27FC236}">
                <a16:creationId xmlns:a16="http://schemas.microsoft.com/office/drawing/2014/main" id="{C0BA352F-F67A-5E33-FBD8-084FF44A0F3F}"/>
              </a:ext>
            </a:extLst>
          </p:cNvPr>
          <p:cNvSpPr>
            <a:spLocks noGrp="1"/>
          </p:cNvSpPr>
          <p:nvPr>
            <p:ph type="body" sz="quarter" idx="38" hasCustomPrompt="1"/>
          </p:nvPr>
        </p:nvSpPr>
        <p:spPr>
          <a:xfrm>
            <a:off x="770368" y="3703827"/>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400" b="1" i="0">
                <a:solidFill>
                  <a:schemeClr val="tx1"/>
                </a:solidFill>
                <a:latin typeface="Oracle Sans Tab" panose="020B0503020204020204" pitchFamily="34" charset="0"/>
                <a:cs typeface="Oracle Sans Tab" panose="020B0503020204020204" pitchFamily="34" charset="0"/>
              </a:defRPr>
            </a:lvl1pPr>
          </a:lstStyle>
          <a:p>
            <a:pPr lvl="0"/>
            <a:r>
              <a:rPr lang="en-IN" dirty="0"/>
              <a:t>Why Oracle</a:t>
            </a:r>
            <a:endParaRPr lang="en-US" dirty="0"/>
          </a:p>
        </p:txBody>
      </p:sp>
      <p:sp>
        <p:nvSpPr>
          <p:cNvPr id="25" name="Text Placeholder 19">
            <a:extLst>
              <a:ext uri="{FF2B5EF4-FFF2-40B4-BE49-F238E27FC236}">
                <a16:creationId xmlns:a16="http://schemas.microsoft.com/office/drawing/2014/main" id="{97385F7D-6D1D-86CA-110E-A65805CE4790}"/>
              </a:ext>
            </a:extLst>
          </p:cNvPr>
          <p:cNvSpPr>
            <a:spLocks noGrp="1"/>
          </p:cNvSpPr>
          <p:nvPr>
            <p:ph type="body" sz="quarter" idx="45"/>
          </p:nvPr>
        </p:nvSpPr>
        <p:spPr>
          <a:xfrm>
            <a:off x="768875" y="4048160"/>
            <a:ext cx="4764024" cy="457200"/>
          </a:xfrm>
        </p:spPr>
        <p:txBody>
          <a:bodyPr/>
          <a:lstStyle>
            <a:lvl1pPr>
              <a:lnSpc>
                <a:spcPct val="100000"/>
              </a:lnSpc>
              <a:defRPr sz="1200" b="0" i="0">
                <a:latin typeface="Oracle Sans Tab" panose="020B0503020204020204" pitchFamily="34" charset="0"/>
                <a:cs typeface="Oracle Sans Tab" panose="020B0503020204020204" pitchFamily="34" charset="0"/>
              </a:defRPr>
            </a:lvl1pPr>
            <a:lvl2pPr>
              <a:lnSpc>
                <a:spcPct val="100000"/>
              </a:lnSpc>
              <a:defRPr sz="1200" b="0" i="0">
                <a:latin typeface="Oracle Sans Tab" panose="020B0503020204020204" pitchFamily="34" charset="0"/>
                <a:cs typeface="Oracle Sans Tab" panose="020B0503020204020204" pitchFamily="34" charset="0"/>
              </a:defRPr>
            </a:lvl2pPr>
          </a:lstStyle>
          <a:p>
            <a:pPr lvl="0"/>
            <a:r>
              <a:rPr lang="en-GB"/>
              <a:t>Click to edit Master text styles</a:t>
            </a:r>
          </a:p>
          <a:p>
            <a:pPr lvl="1"/>
            <a:r>
              <a:rPr lang="en-GB"/>
              <a:t>Second level</a:t>
            </a:r>
          </a:p>
        </p:txBody>
      </p:sp>
      <p:sp>
        <p:nvSpPr>
          <p:cNvPr id="26" name="Text Placeholder 21">
            <a:extLst>
              <a:ext uri="{FF2B5EF4-FFF2-40B4-BE49-F238E27FC236}">
                <a16:creationId xmlns:a16="http://schemas.microsoft.com/office/drawing/2014/main" id="{FCE282E2-5D44-8D75-1898-6AEA0F8C1C09}"/>
              </a:ext>
            </a:extLst>
          </p:cNvPr>
          <p:cNvSpPr>
            <a:spLocks noGrp="1"/>
          </p:cNvSpPr>
          <p:nvPr>
            <p:ph type="body" sz="quarter" idx="46" hasCustomPrompt="1"/>
          </p:nvPr>
        </p:nvSpPr>
        <p:spPr>
          <a:xfrm>
            <a:off x="770367" y="4870581"/>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400" b="1" i="0">
                <a:solidFill>
                  <a:schemeClr val="tx1"/>
                </a:solidFill>
                <a:latin typeface="Oracle Sans Tab" panose="020B0503020204020204" pitchFamily="34" charset="0"/>
                <a:cs typeface="Oracle Sans Tab" panose="020B0503020204020204" pitchFamily="34" charset="0"/>
              </a:defRPr>
            </a:lvl1pPr>
          </a:lstStyle>
          <a:p>
            <a:pPr lvl="0"/>
            <a:r>
              <a:rPr lang="en-IN" dirty="0"/>
              <a:t>Result</a:t>
            </a:r>
            <a:endParaRPr lang="en-US" dirty="0"/>
          </a:p>
        </p:txBody>
      </p:sp>
      <p:sp>
        <p:nvSpPr>
          <p:cNvPr id="3" name="Text Placeholder 19">
            <a:extLst>
              <a:ext uri="{FF2B5EF4-FFF2-40B4-BE49-F238E27FC236}">
                <a16:creationId xmlns:a16="http://schemas.microsoft.com/office/drawing/2014/main" id="{C9B029B0-1EAB-FE8A-291E-9E218344064A}"/>
              </a:ext>
            </a:extLst>
          </p:cNvPr>
          <p:cNvSpPr>
            <a:spLocks noGrp="1"/>
          </p:cNvSpPr>
          <p:nvPr>
            <p:ph type="body" sz="quarter" idx="47"/>
          </p:nvPr>
        </p:nvSpPr>
        <p:spPr>
          <a:xfrm>
            <a:off x="761999" y="5225528"/>
            <a:ext cx="4764024" cy="457200"/>
          </a:xfrm>
        </p:spPr>
        <p:txBody>
          <a:bodyPr/>
          <a:lstStyle>
            <a:lvl1pPr>
              <a:lnSpc>
                <a:spcPct val="100000"/>
              </a:lnSpc>
              <a:defRPr sz="1200" b="0" i="0">
                <a:latin typeface="Oracle Sans Tab" panose="020B0503020204020204" pitchFamily="34" charset="0"/>
                <a:cs typeface="Oracle Sans Tab" panose="020B0503020204020204" pitchFamily="34" charset="0"/>
              </a:defRPr>
            </a:lvl1pPr>
            <a:lvl2pPr>
              <a:lnSpc>
                <a:spcPct val="100000"/>
              </a:lnSpc>
              <a:defRPr sz="1200" b="0" i="0">
                <a:latin typeface="Oracle Sans Tab" panose="020B0503020204020204" pitchFamily="34" charset="0"/>
                <a:cs typeface="Oracle Sans Tab" panose="020B0503020204020204" pitchFamily="34" charset="0"/>
              </a:defRPr>
            </a:lvl2pPr>
          </a:lstStyle>
          <a:p>
            <a:pPr lvl="0"/>
            <a:r>
              <a:rPr lang="en-GB"/>
              <a:t>Click to edit Master text styles</a:t>
            </a:r>
          </a:p>
          <a:p>
            <a:pPr lvl="1"/>
            <a:r>
              <a:rPr lang="en-GB"/>
              <a:t>Second level</a:t>
            </a:r>
          </a:p>
        </p:txBody>
      </p:sp>
      <p:sp>
        <p:nvSpPr>
          <p:cNvPr id="4" name="Text Placeholder 21">
            <a:extLst>
              <a:ext uri="{FF2B5EF4-FFF2-40B4-BE49-F238E27FC236}">
                <a16:creationId xmlns:a16="http://schemas.microsoft.com/office/drawing/2014/main" id="{36B97647-97D2-408B-413C-E65D6A6051E5}"/>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tx1"/>
                </a:solidFill>
                <a:latin typeface="Oracle Sans Tab" panose="020B0503020204020204" pitchFamily="34" charset="0"/>
                <a:cs typeface="Oracle Sans Tab" panose="020B0503020204020204" pitchFamily="34" charset="0"/>
              </a:defRPr>
            </a:lvl1pPr>
          </a:lstStyle>
          <a:p>
            <a:pPr lvl="0"/>
            <a:r>
              <a:rPr lang="en-GB" dirty="0"/>
              <a:t>#Stat</a:t>
            </a:r>
            <a:endParaRPr lang="en-US" dirty="0"/>
          </a:p>
        </p:txBody>
      </p:sp>
      <p:sp>
        <p:nvSpPr>
          <p:cNvPr id="5" name="Text Placeholder 21">
            <a:extLst>
              <a:ext uri="{FF2B5EF4-FFF2-40B4-BE49-F238E27FC236}">
                <a16:creationId xmlns:a16="http://schemas.microsoft.com/office/drawing/2014/main" id="{3A3580F8-D690-3030-C6AC-4866E9825F61}"/>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tx1"/>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7" name="Text Placeholder 21">
            <a:extLst>
              <a:ext uri="{FF2B5EF4-FFF2-40B4-BE49-F238E27FC236}">
                <a16:creationId xmlns:a16="http://schemas.microsoft.com/office/drawing/2014/main" id="{44C5C283-5935-B42C-7120-D243BA9A2913}"/>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tx1"/>
                </a:solidFill>
                <a:latin typeface="Oracle Sans Tab" panose="020B0503020204020204" pitchFamily="34" charset="0"/>
                <a:cs typeface="Oracle Sans Tab" panose="020B0503020204020204" pitchFamily="34" charset="0"/>
              </a:defRPr>
            </a:lvl1pPr>
          </a:lstStyle>
          <a:p>
            <a:pPr lvl="0"/>
            <a:r>
              <a:rPr lang="en-GB" dirty="0"/>
              <a:t>#Stat</a:t>
            </a:r>
            <a:endParaRPr lang="en-US" dirty="0"/>
          </a:p>
        </p:txBody>
      </p:sp>
      <p:sp>
        <p:nvSpPr>
          <p:cNvPr id="8" name="Text Placeholder 21">
            <a:extLst>
              <a:ext uri="{FF2B5EF4-FFF2-40B4-BE49-F238E27FC236}">
                <a16:creationId xmlns:a16="http://schemas.microsoft.com/office/drawing/2014/main" id="{099F2B36-E543-7114-2E12-7E05E41FD12F}"/>
              </a:ext>
            </a:extLst>
          </p:cNvPr>
          <p:cNvSpPr>
            <a:spLocks noGrp="1"/>
          </p:cNvSpPr>
          <p:nvPr>
            <p:ph type="body" sz="quarter" idx="48" hasCustomPrompt="1"/>
          </p:nvPr>
        </p:nvSpPr>
        <p:spPr>
          <a:xfrm>
            <a:off x="8448458" y="4745167"/>
            <a:ext cx="3237574" cy="603016"/>
          </a:xfrm>
          <a:prstGeom prst="rect">
            <a:avLst/>
          </a:prstGeom>
        </p:spPr>
        <p:txBody>
          <a:bodyPr lIns="0" tIns="0" rIns="0" bIns="0"/>
          <a:lstStyle>
            <a:lvl1pPr algn="l">
              <a:defRPr sz="1400" b="0" i="0">
                <a:solidFill>
                  <a:schemeClr val="tx1"/>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9" name="Text Placeholder 21">
            <a:extLst>
              <a:ext uri="{FF2B5EF4-FFF2-40B4-BE49-F238E27FC236}">
                <a16:creationId xmlns:a16="http://schemas.microsoft.com/office/drawing/2014/main" id="{480E7235-27FC-1059-8FEC-3A55CCC728FE}"/>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tx1"/>
                </a:solidFill>
                <a:latin typeface="Oracle Sans Tab" panose="020B0503020204020204" pitchFamily="34" charset="0"/>
                <a:cs typeface="Oracle Sans Tab" panose="020B0503020204020204" pitchFamily="34" charset="0"/>
              </a:defRPr>
            </a:lvl1pPr>
          </a:lstStyle>
          <a:p>
            <a:pPr lvl="0"/>
            <a:r>
              <a:rPr lang="en-GB" dirty="0"/>
              <a:t>#Stat</a:t>
            </a:r>
            <a:endParaRPr lang="en-US" dirty="0"/>
          </a:p>
        </p:txBody>
      </p:sp>
      <p:sp>
        <p:nvSpPr>
          <p:cNvPr id="11" name="Text Placeholder 21">
            <a:extLst>
              <a:ext uri="{FF2B5EF4-FFF2-40B4-BE49-F238E27FC236}">
                <a16:creationId xmlns:a16="http://schemas.microsoft.com/office/drawing/2014/main" id="{360C9156-A92C-0F42-A924-D97D8BD8785F}"/>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tx1"/>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12" name="Picture Placeholder 17">
            <a:extLst>
              <a:ext uri="{FF2B5EF4-FFF2-40B4-BE49-F238E27FC236}">
                <a16:creationId xmlns:a16="http://schemas.microsoft.com/office/drawing/2014/main" id="{37E1F626-6013-A11C-1493-E8B91C591978}"/>
              </a:ext>
            </a:extLst>
          </p:cNvPr>
          <p:cNvSpPr>
            <a:spLocks noGrp="1"/>
          </p:cNvSpPr>
          <p:nvPr>
            <p:ph type="pic" sz="quarter" idx="53" hasCustomPrompt="1"/>
          </p:nvPr>
        </p:nvSpPr>
        <p:spPr>
          <a:xfrm>
            <a:off x="6096000" y="0"/>
            <a:ext cx="6096000" cy="3428682"/>
          </a:xfrm>
          <a:solidFill>
            <a:srgbClr val="AEA8A2"/>
          </a:solidFill>
        </p:spPr>
        <p:txBody>
          <a:bodyPr lIns="72000" tIns="72000" rIns="0" anchor="ctr"/>
          <a:lstStyle>
            <a:lvl1pPr algn="ctr">
              <a:defRPr sz="1400" b="0" i="0">
                <a:solidFill>
                  <a:schemeClr val="tx1"/>
                </a:solidFill>
                <a:latin typeface="Oracle Sans Tab" panose="020B0503020204020204" pitchFamily="34" charset="0"/>
                <a:cs typeface="Oracle Sans Tab" panose="020B0503020204020204" pitchFamily="34" charset="0"/>
              </a:defRPr>
            </a:lvl1pPr>
          </a:lstStyle>
          <a:p>
            <a:r>
              <a:rPr lang="en-US" dirty="0"/>
              <a:t>Click to add photo or illustration</a:t>
            </a:r>
          </a:p>
          <a:p>
            <a:endParaRPr lang="en-US" dirty="0"/>
          </a:p>
          <a:p>
            <a:endParaRPr lang="en-US" dirty="0"/>
          </a:p>
          <a:p>
            <a:endParaRPr lang="en-US" dirty="0"/>
          </a:p>
        </p:txBody>
      </p:sp>
      <p:pic>
        <p:nvPicPr>
          <p:cNvPr id="6" name="OTag" descr="A small square in Oracle Red with the Oracle logo in the center in white">
            <a:extLst>
              <a:ext uri="{FF2B5EF4-FFF2-40B4-BE49-F238E27FC236}">
                <a16:creationId xmlns:a16="http://schemas.microsoft.com/office/drawing/2014/main" id="{4A795B6A-184C-84F8-9946-F2838D3CD838}"/>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pic>
        <p:nvPicPr>
          <p:cNvPr id="13" name="Graphic 12">
            <a:extLst>
              <a:ext uri="{FF2B5EF4-FFF2-40B4-BE49-F238E27FC236}">
                <a16:creationId xmlns:a16="http://schemas.microsoft.com/office/drawing/2014/main" id="{E4BAAA2A-9200-092B-2D2E-0CFD12C20F4E}"/>
              </a:ext>
            </a:extLst>
          </p:cNvPr>
          <p:cNvPicPr>
            <a:picLocks noChangeAspect="1"/>
          </p:cNvPicPr>
          <p:nvPr userDrawn="1"/>
        </p:nvPicPr>
        <p:blipFill>
          <a:blip r:embed="rId3">
            <a:extLst>
              <a:ext uri="{96DAC541-7B7A-43D3-8B79-37D633B846F1}">
                <asvg:svgBlip xmlns:asvg="http://schemas.microsoft.com/office/drawing/2016/SVG/main" r:embed="rId4"/>
              </a:ext>
            </a:extLst>
          </a:blip>
          <a:srcRect l="-9503" t="21585" b="15557"/>
          <a:stretch/>
        </p:blipFill>
        <p:spPr>
          <a:xfrm>
            <a:off x="8834980" y="3428681"/>
            <a:ext cx="3357020" cy="1284671"/>
          </a:xfrm>
          <a:prstGeom prst="rect">
            <a:avLst/>
          </a:prstGeom>
        </p:spPr>
      </p:pic>
      <p:sp>
        <p:nvSpPr>
          <p:cNvPr id="14" name="Text Placeholder 21">
            <a:extLst>
              <a:ext uri="{FF2B5EF4-FFF2-40B4-BE49-F238E27FC236}">
                <a16:creationId xmlns:a16="http://schemas.microsoft.com/office/drawing/2014/main" id="{714C8117-8874-4C52-FD47-896710854EA6}"/>
              </a:ext>
            </a:extLst>
          </p:cNvPr>
          <p:cNvSpPr>
            <a:spLocks noGrp="1"/>
          </p:cNvSpPr>
          <p:nvPr>
            <p:ph type="body" sz="quarter" idx="54" hasCustomPrompt="1"/>
          </p:nvPr>
        </p:nvSpPr>
        <p:spPr>
          <a:xfrm>
            <a:off x="768875" y="6104842"/>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200" b="1" i="0">
                <a:solidFill>
                  <a:schemeClr val="tx1"/>
                </a:solidFill>
                <a:latin typeface="Oracle Sans Tab" panose="020B0503020204020204" pitchFamily="34" charset="0"/>
                <a:cs typeface="Oracle Sans Tab" panose="020B0503020204020204" pitchFamily="34" charset="0"/>
              </a:defRPr>
            </a:lvl1pPr>
          </a:lstStyle>
          <a:p>
            <a:pPr lvl="0"/>
            <a:r>
              <a:rPr lang="en-IN" dirty="0"/>
              <a:t>Call to action</a:t>
            </a:r>
            <a:endParaRPr lang="en-US" dirty="0"/>
          </a:p>
        </p:txBody>
      </p:sp>
    </p:spTree>
    <p:extLst>
      <p:ext uri="{BB962C8B-B14F-4D97-AF65-F5344CB8AC3E}">
        <p14:creationId xmlns:p14="http://schemas.microsoft.com/office/powerpoint/2010/main" val="35476534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ight - half color block">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C368C7-84E9-0B4D-0941-3C15D6866906}"/>
              </a:ext>
            </a:extLst>
          </p:cNvPr>
          <p:cNvSpPr/>
          <p:nvPr userDrawn="1"/>
        </p:nvSpPr>
        <p:spPr>
          <a:xfrm>
            <a:off x="0" y="-1"/>
            <a:ext cx="5943600" cy="6858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B5018F-8341-A0A7-3798-BB6D386BF6AE}"/>
              </a:ext>
            </a:extLst>
          </p:cNvPr>
          <p:cNvSpPr>
            <a:spLocks noGrp="1"/>
          </p:cNvSpPr>
          <p:nvPr>
            <p:ph type="title"/>
          </p:nvPr>
        </p:nvSpPr>
        <p:spPr>
          <a:xfrm>
            <a:off x="768875" y="3017520"/>
            <a:ext cx="4595613" cy="822960"/>
          </a:xfrm>
        </p:spPr>
        <p:txBody>
          <a:bodyPr anchor="ct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GB"/>
              <a:t>Click to edit Master title style</a:t>
            </a:r>
            <a:endParaRPr lang="en-US" dirty="0"/>
          </a:p>
        </p:txBody>
      </p:sp>
      <p:sp>
        <p:nvSpPr>
          <p:cNvPr id="3" name="Slide Number Placeholder 5">
            <a:extLst>
              <a:ext uri="{FF2B5EF4-FFF2-40B4-BE49-F238E27FC236}">
                <a16:creationId xmlns:a16="http://schemas.microsoft.com/office/drawing/2014/main" id="{BBB52B87-4D2F-759F-F825-1D8452D5364F}"/>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11B1AB9-997E-5411-2C56-8A3EC02DD499}"/>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2026, Oracle and/or its affiliates</a:t>
            </a:r>
            <a:endParaRPr lang="en-US" dirty="0"/>
          </a:p>
        </p:txBody>
      </p:sp>
      <p:sp>
        <p:nvSpPr>
          <p:cNvPr id="6" name="Date Placeholder 3">
            <a:extLst>
              <a:ext uri="{FF2B5EF4-FFF2-40B4-BE49-F238E27FC236}">
                <a16:creationId xmlns:a16="http://schemas.microsoft.com/office/drawing/2014/main" id="{434C0960-AEC7-0B85-1E58-B54E51F0ECD4}"/>
              </a:ext>
            </a:extLst>
          </p:cNvPr>
          <p:cNvSpPr>
            <a:spLocks noGrp="1"/>
          </p:cNvSpPr>
          <p:nvPr>
            <p:ph type="dt" sz="half" idx="41"/>
          </p:nvPr>
        </p:nvSpPr>
        <p:spPr>
          <a:xfrm>
            <a:off x="6873138" y="6425604"/>
            <a:ext cx="2743200" cy="363500"/>
          </a:xfrm>
        </p:spPr>
        <p:txBody>
          <a:bodyPr/>
          <a:lstStyle>
            <a:lvl1pPr>
              <a:defRPr>
                <a:solidFill>
                  <a:srgbClr val="514C47"/>
                </a:solidFill>
              </a:defRPr>
            </a:lvl1pPr>
          </a:lstStyle>
          <a:p>
            <a:r>
              <a:rPr lang="en-IN"/>
              <a:t>[Date]</a:t>
            </a:r>
            <a:endParaRPr lang="en-US" dirty="0"/>
          </a:p>
        </p:txBody>
      </p:sp>
    </p:spTree>
    <p:extLst>
      <p:ext uri="{BB962C8B-B14F-4D97-AF65-F5344CB8AC3E}">
        <p14:creationId xmlns:p14="http://schemas.microsoft.com/office/powerpoint/2010/main" val="20715150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38.xml"/><Relationship Id="rId21" Type="http://schemas.openxmlformats.org/officeDocument/2006/relationships/slideLayout" Target="../slideLayouts/slideLayout133.xml"/><Relationship Id="rId42" Type="http://schemas.openxmlformats.org/officeDocument/2006/relationships/slideLayout" Target="../slideLayouts/slideLayout154.xml"/><Relationship Id="rId47" Type="http://schemas.openxmlformats.org/officeDocument/2006/relationships/slideLayout" Target="../slideLayouts/slideLayout159.xml"/><Relationship Id="rId63" Type="http://schemas.openxmlformats.org/officeDocument/2006/relationships/slideLayout" Target="../slideLayouts/slideLayout175.xml"/><Relationship Id="rId68" Type="http://schemas.openxmlformats.org/officeDocument/2006/relationships/slideLayout" Target="../slideLayouts/slideLayout180.xml"/><Relationship Id="rId84" Type="http://schemas.openxmlformats.org/officeDocument/2006/relationships/slideLayout" Target="../slideLayouts/slideLayout196.xml"/><Relationship Id="rId89" Type="http://schemas.openxmlformats.org/officeDocument/2006/relationships/slideLayout" Target="../slideLayouts/slideLayout201.xml"/><Relationship Id="rId16" Type="http://schemas.openxmlformats.org/officeDocument/2006/relationships/slideLayout" Target="../slideLayouts/slideLayout128.xml"/><Relationship Id="rId107" Type="http://schemas.openxmlformats.org/officeDocument/2006/relationships/slideLayout" Target="../slideLayouts/slideLayout219.xml"/><Relationship Id="rId11" Type="http://schemas.openxmlformats.org/officeDocument/2006/relationships/slideLayout" Target="../slideLayouts/slideLayout123.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53" Type="http://schemas.openxmlformats.org/officeDocument/2006/relationships/slideLayout" Target="../slideLayouts/slideLayout165.xml"/><Relationship Id="rId58" Type="http://schemas.openxmlformats.org/officeDocument/2006/relationships/slideLayout" Target="../slideLayouts/slideLayout170.xml"/><Relationship Id="rId74" Type="http://schemas.openxmlformats.org/officeDocument/2006/relationships/slideLayout" Target="../slideLayouts/slideLayout186.xml"/><Relationship Id="rId79" Type="http://schemas.openxmlformats.org/officeDocument/2006/relationships/slideLayout" Target="../slideLayouts/slideLayout191.xml"/><Relationship Id="rId102" Type="http://schemas.openxmlformats.org/officeDocument/2006/relationships/slideLayout" Target="../slideLayouts/slideLayout214.xml"/><Relationship Id="rId5" Type="http://schemas.openxmlformats.org/officeDocument/2006/relationships/slideLayout" Target="../slideLayouts/slideLayout117.xml"/><Relationship Id="rId90" Type="http://schemas.openxmlformats.org/officeDocument/2006/relationships/slideLayout" Target="../slideLayouts/slideLayout202.xml"/><Relationship Id="rId95" Type="http://schemas.openxmlformats.org/officeDocument/2006/relationships/slideLayout" Target="../slideLayouts/slideLayout207.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43" Type="http://schemas.openxmlformats.org/officeDocument/2006/relationships/slideLayout" Target="../slideLayouts/slideLayout155.xml"/><Relationship Id="rId48" Type="http://schemas.openxmlformats.org/officeDocument/2006/relationships/slideLayout" Target="../slideLayouts/slideLayout160.xml"/><Relationship Id="rId64" Type="http://schemas.openxmlformats.org/officeDocument/2006/relationships/slideLayout" Target="../slideLayouts/slideLayout176.xml"/><Relationship Id="rId69" Type="http://schemas.openxmlformats.org/officeDocument/2006/relationships/slideLayout" Target="../slideLayouts/slideLayout181.xml"/><Relationship Id="rId80" Type="http://schemas.openxmlformats.org/officeDocument/2006/relationships/slideLayout" Target="../slideLayouts/slideLayout192.xml"/><Relationship Id="rId85" Type="http://schemas.openxmlformats.org/officeDocument/2006/relationships/slideLayout" Target="../slideLayouts/slideLayout197.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33" Type="http://schemas.openxmlformats.org/officeDocument/2006/relationships/slideLayout" Target="../slideLayouts/slideLayout145.xml"/><Relationship Id="rId38" Type="http://schemas.openxmlformats.org/officeDocument/2006/relationships/slideLayout" Target="../slideLayouts/slideLayout150.xml"/><Relationship Id="rId59" Type="http://schemas.openxmlformats.org/officeDocument/2006/relationships/slideLayout" Target="../slideLayouts/slideLayout171.xml"/><Relationship Id="rId103" Type="http://schemas.openxmlformats.org/officeDocument/2006/relationships/slideLayout" Target="../slideLayouts/slideLayout215.xml"/><Relationship Id="rId108" Type="http://schemas.openxmlformats.org/officeDocument/2006/relationships/theme" Target="../theme/theme2.xml"/><Relationship Id="rId54" Type="http://schemas.openxmlformats.org/officeDocument/2006/relationships/slideLayout" Target="../slideLayouts/slideLayout166.xml"/><Relationship Id="rId70" Type="http://schemas.openxmlformats.org/officeDocument/2006/relationships/slideLayout" Target="../slideLayouts/slideLayout182.xml"/><Relationship Id="rId75" Type="http://schemas.openxmlformats.org/officeDocument/2006/relationships/slideLayout" Target="../slideLayouts/slideLayout187.xml"/><Relationship Id="rId91" Type="http://schemas.openxmlformats.org/officeDocument/2006/relationships/slideLayout" Target="../slideLayouts/slideLayout203.xml"/><Relationship Id="rId96" Type="http://schemas.openxmlformats.org/officeDocument/2006/relationships/slideLayout" Target="../slideLayouts/slideLayout20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49" Type="http://schemas.openxmlformats.org/officeDocument/2006/relationships/slideLayout" Target="../slideLayouts/slideLayout161.xml"/><Relationship Id="rId57" Type="http://schemas.openxmlformats.org/officeDocument/2006/relationships/slideLayout" Target="../slideLayouts/slideLayout169.xml"/><Relationship Id="rId106" Type="http://schemas.openxmlformats.org/officeDocument/2006/relationships/slideLayout" Target="../slideLayouts/slideLayout218.xml"/><Relationship Id="rId10" Type="http://schemas.openxmlformats.org/officeDocument/2006/relationships/slideLayout" Target="../slideLayouts/slideLayout122.xml"/><Relationship Id="rId31" Type="http://schemas.openxmlformats.org/officeDocument/2006/relationships/slideLayout" Target="../slideLayouts/slideLayout143.xml"/><Relationship Id="rId44" Type="http://schemas.openxmlformats.org/officeDocument/2006/relationships/slideLayout" Target="../slideLayouts/slideLayout156.xml"/><Relationship Id="rId52" Type="http://schemas.openxmlformats.org/officeDocument/2006/relationships/slideLayout" Target="../slideLayouts/slideLayout164.xml"/><Relationship Id="rId60" Type="http://schemas.openxmlformats.org/officeDocument/2006/relationships/slideLayout" Target="../slideLayouts/slideLayout172.xml"/><Relationship Id="rId65" Type="http://schemas.openxmlformats.org/officeDocument/2006/relationships/slideLayout" Target="../slideLayouts/slideLayout177.xml"/><Relationship Id="rId73" Type="http://schemas.openxmlformats.org/officeDocument/2006/relationships/slideLayout" Target="../slideLayouts/slideLayout185.xml"/><Relationship Id="rId78" Type="http://schemas.openxmlformats.org/officeDocument/2006/relationships/slideLayout" Target="../slideLayouts/slideLayout190.xml"/><Relationship Id="rId81" Type="http://schemas.openxmlformats.org/officeDocument/2006/relationships/slideLayout" Target="../slideLayouts/slideLayout193.xml"/><Relationship Id="rId86" Type="http://schemas.openxmlformats.org/officeDocument/2006/relationships/slideLayout" Target="../slideLayouts/slideLayout198.xml"/><Relationship Id="rId94" Type="http://schemas.openxmlformats.org/officeDocument/2006/relationships/slideLayout" Target="../slideLayouts/slideLayout206.xml"/><Relationship Id="rId99" Type="http://schemas.openxmlformats.org/officeDocument/2006/relationships/slideLayout" Target="../slideLayouts/slideLayout211.xml"/><Relationship Id="rId101" Type="http://schemas.openxmlformats.org/officeDocument/2006/relationships/slideLayout" Target="../slideLayouts/slideLayout213.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9" Type="http://schemas.openxmlformats.org/officeDocument/2006/relationships/slideLayout" Target="../slideLayouts/slideLayout151.xml"/><Relationship Id="rId109" Type="http://schemas.openxmlformats.org/officeDocument/2006/relationships/image" Target="../media/image1.emf"/><Relationship Id="rId34" Type="http://schemas.openxmlformats.org/officeDocument/2006/relationships/slideLayout" Target="../slideLayouts/slideLayout146.xml"/><Relationship Id="rId50" Type="http://schemas.openxmlformats.org/officeDocument/2006/relationships/slideLayout" Target="../slideLayouts/slideLayout162.xml"/><Relationship Id="rId55" Type="http://schemas.openxmlformats.org/officeDocument/2006/relationships/slideLayout" Target="../slideLayouts/slideLayout167.xml"/><Relationship Id="rId76" Type="http://schemas.openxmlformats.org/officeDocument/2006/relationships/slideLayout" Target="../slideLayouts/slideLayout188.xml"/><Relationship Id="rId97" Type="http://schemas.openxmlformats.org/officeDocument/2006/relationships/slideLayout" Target="../slideLayouts/slideLayout209.xml"/><Relationship Id="rId104" Type="http://schemas.openxmlformats.org/officeDocument/2006/relationships/slideLayout" Target="../slideLayouts/slideLayout216.xml"/><Relationship Id="rId7" Type="http://schemas.openxmlformats.org/officeDocument/2006/relationships/slideLayout" Target="../slideLayouts/slideLayout119.xml"/><Relationship Id="rId71" Type="http://schemas.openxmlformats.org/officeDocument/2006/relationships/slideLayout" Target="../slideLayouts/slideLayout183.xml"/><Relationship Id="rId92" Type="http://schemas.openxmlformats.org/officeDocument/2006/relationships/slideLayout" Target="../slideLayouts/slideLayout204.xml"/><Relationship Id="rId2" Type="http://schemas.openxmlformats.org/officeDocument/2006/relationships/slideLayout" Target="../slideLayouts/slideLayout114.xml"/><Relationship Id="rId29" Type="http://schemas.openxmlformats.org/officeDocument/2006/relationships/slideLayout" Target="../slideLayouts/slideLayout141.xml"/><Relationship Id="rId24" Type="http://schemas.openxmlformats.org/officeDocument/2006/relationships/slideLayout" Target="../slideLayouts/slideLayout136.xml"/><Relationship Id="rId40" Type="http://schemas.openxmlformats.org/officeDocument/2006/relationships/slideLayout" Target="../slideLayouts/slideLayout152.xml"/><Relationship Id="rId45" Type="http://schemas.openxmlformats.org/officeDocument/2006/relationships/slideLayout" Target="../slideLayouts/slideLayout157.xml"/><Relationship Id="rId66" Type="http://schemas.openxmlformats.org/officeDocument/2006/relationships/slideLayout" Target="../slideLayouts/slideLayout178.xml"/><Relationship Id="rId87" Type="http://schemas.openxmlformats.org/officeDocument/2006/relationships/slideLayout" Target="../slideLayouts/slideLayout199.xml"/><Relationship Id="rId61" Type="http://schemas.openxmlformats.org/officeDocument/2006/relationships/slideLayout" Target="../slideLayouts/slideLayout173.xml"/><Relationship Id="rId82" Type="http://schemas.openxmlformats.org/officeDocument/2006/relationships/slideLayout" Target="../slideLayouts/slideLayout194.xml"/><Relationship Id="rId19" Type="http://schemas.openxmlformats.org/officeDocument/2006/relationships/slideLayout" Target="../slideLayouts/slideLayout131.xml"/><Relationship Id="rId14" Type="http://schemas.openxmlformats.org/officeDocument/2006/relationships/slideLayout" Target="../slideLayouts/slideLayout126.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56" Type="http://schemas.openxmlformats.org/officeDocument/2006/relationships/slideLayout" Target="../slideLayouts/slideLayout168.xml"/><Relationship Id="rId77" Type="http://schemas.openxmlformats.org/officeDocument/2006/relationships/slideLayout" Target="../slideLayouts/slideLayout189.xml"/><Relationship Id="rId100" Type="http://schemas.openxmlformats.org/officeDocument/2006/relationships/slideLayout" Target="../slideLayouts/slideLayout212.xml"/><Relationship Id="rId105" Type="http://schemas.openxmlformats.org/officeDocument/2006/relationships/slideLayout" Target="../slideLayouts/slideLayout217.xml"/><Relationship Id="rId8" Type="http://schemas.openxmlformats.org/officeDocument/2006/relationships/slideLayout" Target="../slideLayouts/slideLayout120.xml"/><Relationship Id="rId51" Type="http://schemas.openxmlformats.org/officeDocument/2006/relationships/slideLayout" Target="../slideLayouts/slideLayout163.xml"/><Relationship Id="rId72" Type="http://schemas.openxmlformats.org/officeDocument/2006/relationships/slideLayout" Target="../slideLayouts/slideLayout184.xml"/><Relationship Id="rId93" Type="http://schemas.openxmlformats.org/officeDocument/2006/relationships/slideLayout" Target="../slideLayouts/slideLayout205.xml"/><Relationship Id="rId98" Type="http://schemas.openxmlformats.org/officeDocument/2006/relationships/slideLayout" Target="../slideLayouts/slideLayout210.xml"/><Relationship Id="rId3" Type="http://schemas.openxmlformats.org/officeDocument/2006/relationships/slideLayout" Target="../slideLayouts/slideLayout115.xml"/><Relationship Id="rId25" Type="http://schemas.openxmlformats.org/officeDocument/2006/relationships/slideLayout" Target="../slideLayouts/slideLayout137.xml"/><Relationship Id="rId46" Type="http://schemas.openxmlformats.org/officeDocument/2006/relationships/slideLayout" Target="../slideLayouts/slideLayout158.xml"/><Relationship Id="rId67" Type="http://schemas.openxmlformats.org/officeDocument/2006/relationships/slideLayout" Target="../slideLayouts/slideLayout179.xml"/><Relationship Id="rId20" Type="http://schemas.openxmlformats.org/officeDocument/2006/relationships/slideLayout" Target="../slideLayouts/slideLayout132.xml"/><Relationship Id="rId41" Type="http://schemas.openxmlformats.org/officeDocument/2006/relationships/slideLayout" Target="../slideLayouts/slideLayout153.xml"/><Relationship Id="rId62" Type="http://schemas.openxmlformats.org/officeDocument/2006/relationships/slideLayout" Target="../slideLayouts/slideLayout174.xml"/><Relationship Id="rId83" Type="http://schemas.openxmlformats.org/officeDocument/2006/relationships/slideLayout" Target="../slideLayouts/slideLayout195.xml"/><Relationship Id="rId88" Type="http://schemas.openxmlformats.org/officeDocument/2006/relationships/slideLayout" Target="../slideLayouts/slideLayout2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A70F255-3C2A-4AC7-8935-184146E3B6D6}"/>
              </a:ext>
            </a:extLst>
          </p:cNvPr>
          <p:cNvSpPr>
            <a:spLocks noGrp="1"/>
          </p:cNvSpPr>
          <p:nvPr>
            <p:ph type="title"/>
          </p:nvPr>
        </p:nvSpPr>
        <p:spPr>
          <a:xfrm>
            <a:off x="768875" y="182403"/>
            <a:ext cx="10671048" cy="822960"/>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dirty="0"/>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nvPr>
        </p:nvSpPr>
        <p:spPr>
          <a:xfrm>
            <a:off x="768875" y="1600200"/>
            <a:ext cx="10671048" cy="4514850"/>
          </a:xfrm>
          <a:prstGeom prst="rect">
            <a:avLst/>
          </a:prstGeom>
          <a:noFill/>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800">
                <a:solidFill>
                  <a:srgbClr val="8B8580"/>
                </a:solidFill>
                <a:latin typeface="+mn-lt"/>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8E003242-6B91-1949-A5CA-15BA57A045C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800">
                <a:solidFill>
                  <a:srgbClr val="8B8580"/>
                </a:solidFill>
                <a:latin typeface="+mn-lt"/>
              </a:defRPr>
            </a:lvl1pPr>
          </a:lstStyle>
          <a:p>
            <a:r>
              <a:rPr lang="en-US"/>
              <a:t>Copyright © 2026, Oracle and/or its affiliates</a:t>
            </a:r>
            <a:endParaRPr lang="en-US" dirty="0"/>
          </a:p>
        </p:txBody>
      </p:sp>
      <p:sp>
        <p:nvSpPr>
          <p:cNvPr id="20" name="Date">
            <a:extLst>
              <a:ext uri="{FF2B5EF4-FFF2-40B4-BE49-F238E27FC236}">
                <a16:creationId xmlns:a16="http://schemas.microsoft.com/office/drawing/2014/main" id="{65BA88F5-EF53-415B-8446-19188BE675D3}"/>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800" smtClean="0">
                <a:solidFill>
                  <a:srgbClr val="8B8580"/>
                </a:solidFill>
                <a:latin typeface="+mn-lt"/>
              </a:defRPr>
            </a:lvl1pPr>
          </a:lstStyle>
          <a:p>
            <a:r>
              <a:rPr lang="en-IN"/>
              <a:t>[Date]</a:t>
            </a:r>
            <a:endParaRPr lang="en-US" dirty="0"/>
          </a:p>
        </p:txBody>
      </p:sp>
      <p:pic>
        <p:nvPicPr>
          <p:cNvPr id="3" name="OTag" descr="A small square in Oracle Red with the Oracle logo in the center in white">
            <a:extLst>
              <a:ext uri="{FF2B5EF4-FFF2-40B4-BE49-F238E27FC236}">
                <a16:creationId xmlns:a16="http://schemas.microsoft.com/office/drawing/2014/main" id="{775A8D6B-AAED-949C-F702-A8E8C8F069BA}"/>
              </a:ext>
              <a:ext uri="{C183D7F6-B498-43B3-948B-1728B52AA6E4}">
                <adec:decorative xmlns:adec="http://schemas.microsoft.com/office/drawing/2017/decorative" val="0"/>
              </a:ext>
            </a:extLst>
          </p:cNvPr>
          <p:cNvPicPr>
            <a:picLocks noChangeAspect="1"/>
          </p:cNvPicPr>
          <p:nvPr userDrawn="1"/>
        </p:nvPicPr>
        <p:blipFill>
          <a:blip r:embed="rId114"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Tree>
    <p:extLst>
      <p:ext uri="{BB962C8B-B14F-4D97-AF65-F5344CB8AC3E}">
        <p14:creationId xmlns:p14="http://schemas.microsoft.com/office/powerpoint/2010/main" val="3632300099"/>
      </p:ext>
    </p:extLst>
  </p:cSld>
  <p:clrMap bg1="lt1" tx1="dk1" bg2="lt2" tx2="dk2" accent1="accent1" accent2="accent2" accent3="accent3" accent4="accent4" accent5="accent5" accent6="accent6" hlink="hlink" folHlink="folHlink"/>
  <p:sldLayoutIdLst>
    <p:sldLayoutId id="2147483959" r:id="rId1"/>
    <p:sldLayoutId id="2147484217" r:id="rId2"/>
    <p:sldLayoutId id="2147484218" r:id="rId3"/>
    <p:sldLayoutId id="2147484253" r:id="rId4"/>
    <p:sldLayoutId id="2147484283" r:id="rId5"/>
    <p:sldLayoutId id="2147484265" r:id="rId6"/>
    <p:sldLayoutId id="2147484306" r:id="rId7"/>
    <p:sldLayoutId id="2147484260" r:id="rId8"/>
    <p:sldLayoutId id="2147484261" r:id="rId9"/>
    <p:sldLayoutId id="2147484262" r:id="rId10"/>
    <p:sldLayoutId id="2147484264" r:id="rId11"/>
    <p:sldLayoutId id="2147484263" r:id="rId12"/>
    <p:sldLayoutId id="2147484266" r:id="rId13"/>
    <p:sldLayoutId id="2147484295" r:id="rId14"/>
    <p:sldLayoutId id="2147484290" r:id="rId15"/>
    <p:sldLayoutId id="2147484292" r:id="rId16"/>
    <p:sldLayoutId id="2147484219" r:id="rId17"/>
    <p:sldLayoutId id="2147484220" r:id="rId18"/>
    <p:sldLayoutId id="2147484270" r:id="rId19"/>
    <p:sldLayoutId id="2147484307" r:id="rId20"/>
    <p:sldLayoutId id="2147484267" r:id="rId21"/>
    <p:sldLayoutId id="2147484268" r:id="rId22"/>
    <p:sldLayoutId id="2147484269" r:id="rId23"/>
    <p:sldLayoutId id="2147484272" r:id="rId24"/>
    <p:sldLayoutId id="2147484271" r:id="rId25"/>
    <p:sldLayoutId id="2147484273" r:id="rId26"/>
    <p:sldLayoutId id="2147484259" r:id="rId27"/>
    <p:sldLayoutId id="2147484313" r:id="rId28"/>
    <p:sldLayoutId id="2147484226" r:id="rId29"/>
    <p:sldLayoutId id="2147484003" r:id="rId30"/>
    <p:sldLayoutId id="2147484221" r:id="rId31"/>
    <p:sldLayoutId id="2147484222" r:id="rId32"/>
    <p:sldLayoutId id="2147484031" r:id="rId33"/>
    <p:sldLayoutId id="2147484030" r:id="rId34"/>
    <p:sldLayoutId id="2147483943" r:id="rId35"/>
    <p:sldLayoutId id="2147483763" r:id="rId36"/>
    <p:sldLayoutId id="2147484237" r:id="rId37"/>
    <p:sldLayoutId id="2147484093" r:id="rId38"/>
    <p:sldLayoutId id="2147484314" r:id="rId39"/>
    <p:sldLayoutId id="2147484315" r:id="rId40"/>
    <p:sldLayoutId id="2147484316" r:id="rId41"/>
    <p:sldLayoutId id="2147484317" r:id="rId42"/>
    <p:sldLayoutId id="2147484318" r:id="rId43"/>
    <p:sldLayoutId id="2147484255" r:id="rId44"/>
    <p:sldLayoutId id="2147484310" r:id="rId45"/>
    <p:sldLayoutId id="2147484311" r:id="rId46"/>
    <p:sldLayoutId id="2147484312" r:id="rId47"/>
    <p:sldLayoutId id="2147484250" r:id="rId48"/>
    <p:sldLayoutId id="2147484251" r:id="rId49"/>
    <p:sldLayoutId id="2147484044" r:id="rId50"/>
    <p:sldLayoutId id="2147484274" r:id="rId51"/>
    <p:sldLayoutId id="2147484045" r:id="rId52"/>
    <p:sldLayoutId id="2147484046" r:id="rId53"/>
    <p:sldLayoutId id="2147484047" r:id="rId54"/>
    <p:sldLayoutId id="2147484293" r:id="rId55"/>
    <p:sldLayoutId id="2147484294" r:id="rId56"/>
    <p:sldLayoutId id="2147484256" r:id="rId57"/>
    <p:sldLayoutId id="2147484319" r:id="rId58"/>
    <p:sldLayoutId id="2147483994" r:id="rId59"/>
    <p:sldLayoutId id="2147484069" r:id="rId60"/>
    <p:sldLayoutId id="2147484074" r:id="rId61"/>
    <p:sldLayoutId id="2147484075" r:id="rId62"/>
    <p:sldLayoutId id="2147483917" r:id="rId63"/>
    <p:sldLayoutId id="2147484286" r:id="rId64"/>
    <p:sldLayoutId id="2147484077" r:id="rId65"/>
    <p:sldLayoutId id="2147484078" r:id="rId66"/>
    <p:sldLayoutId id="2147483922" r:id="rId67"/>
    <p:sldLayoutId id="2147484079" r:id="rId68"/>
    <p:sldLayoutId id="2147484296" r:id="rId69"/>
    <p:sldLayoutId id="2147484297" r:id="rId70"/>
    <p:sldLayoutId id="2147484308" r:id="rId71"/>
    <p:sldLayoutId id="2147484309" r:id="rId72"/>
    <p:sldLayoutId id="2147484285" r:id="rId73"/>
    <p:sldLayoutId id="2147484284" r:id="rId74"/>
    <p:sldLayoutId id="2147484005" r:id="rId75"/>
    <p:sldLayoutId id="2147484006" r:id="rId76"/>
    <p:sldLayoutId id="2147484288" r:id="rId77"/>
    <p:sldLayoutId id="2147484289" r:id="rId78"/>
    <p:sldLayoutId id="2147484159" r:id="rId79"/>
    <p:sldLayoutId id="2147484157" r:id="rId80"/>
    <p:sldLayoutId id="2147484152" r:id="rId81"/>
    <p:sldLayoutId id="2147484155" r:id="rId82"/>
    <p:sldLayoutId id="2147484227" r:id="rId83"/>
    <p:sldLayoutId id="2147484228" r:id="rId84"/>
    <p:sldLayoutId id="2147484008" r:id="rId85"/>
    <p:sldLayoutId id="2147484254" r:id="rId86"/>
    <p:sldLayoutId id="2147484275" r:id="rId87"/>
    <p:sldLayoutId id="2147484276" r:id="rId88"/>
    <p:sldLayoutId id="2147484282" r:id="rId89"/>
    <p:sldLayoutId id="2147484258" r:id="rId90"/>
    <p:sldLayoutId id="2147484277" r:id="rId91"/>
    <p:sldLayoutId id="2147484252" r:id="rId92"/>
    <p:sldLayoutId id="2147484257" r:id="rId93"/>
    <p:sldLayoutId id="2147484320" r:id="rId94"/>
    <p:sldLayoutId id="2147484281" r:id="rId95"/>
    <p:sldLayoutId id="2147484298" r:id="rId96"/>
    <p:sldLayoutId id="2147484299" r:id="rId97"/>
    <p:sldLayoutId id="2147484303" r:id="rId98"/>
    <p:sldLayoutId id="2147484304" r:id="rId99"/>
    <p:sldLayoutId id="2147484305" r:id="rId100"/>
    <p:sldLayoutId id="2147483744" r:id="rId101"/>
    <p:sldLayoutId id="2147483944" r:id="rId102"/>
    <p:sldLayoutId id="2147484287" r:id="rId103"/>
    <p:sldLayoutId id="2147484321" r:id="rId104"/>
    <p:sldLayoutId id="2147484322" r:id="rId105"/>
    <p:sldLayoutId id="2147484323" r:id="rId106"/>
    <p:sldLayoutId id="2147484324" r:id="rId107"/>
    <p:sldLayoutId id="2147484325" r:id="rId108"/>
    <p:sldLayoutId id="2147484326" r:id="rId109"/>
    <p:sldLayoutId id="2147484328" r:id="rId110"/>
    <p:sldLayoutId id="2147484329" r:id="rId111"/>
    <p:sldLayoutId id="2147484331" r:id="rId1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p:titleStyle>
    <p:body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6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008" userDrawn="1">
          <p15:clr>
            <a:srgbClr val="5ACBF0"/>
          </p15:clr>
        </p15:guide>
        <p15:guide id="4" orient="horz" pos="3852" userDrawn="1">
          <p15:clr>
            <a:srgbClr val="F26B43"/>
          </p15:clr>
        </p15:guide>
        <p15:guide id="5" pos="480" userDrawn="1">
          <p15:clr>
            <a:srgbClr val="F26B43"/>
          </p15:clr>
        </p15:guide>
        <p15:guide id="6" orient="horz" pos="795" userDrawn="1">
          <p15:clr>
            <a:srgbClr val="F26B43"/>
          </p15:clr>
        </p15:guide>
        <p15:guide id="7" orient="horz" pos="590" userDrawn="1">
          <p15:clr>
            <a:srgbClr val="F26B43"/>
          </p15:clr>
        </p15:guide>
        <p15:guide id="8" pos="72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A70F255-3C2A-4AC7-8935-184146E3B6D6}"/>
              </a:ext>
            </a:extLst>
          </p:cNvPr>
          <p:cNvSpPr>
            <a:spLocks noGrp="1"/>
          </p:cNvSpPr>
          <p:nvPr>
            <p:ph type="title"/>
          </p:nvPr>
        </p:nvSpPr>
        <p:spPr>
          <a:xfrm>
            <a:off x="768875" y="182403"/>
            <a:ext cx="10671048" cy="822960"/>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dirty="0"/>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nvPr>
        </p:nvSpPr>
        <p:spPr>
          <a:xfrm>
            <a:off x="768875" y="1600200"/>
            <a:ext cx="10671048" cy="4514850"/>
          </a:xfrm>
          <a:prstGeom prst="rect">
            <a:avLst/>
          </a:prstGeom>
          <a:noFill/>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800">
                <a:solidFill>
                  <a:srgbClr val="8B8580"/>
                </a:solidFill>
                <a:latin typeface="+mn-lt"/>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8E003242-6B91-1949-A5CA-15BA57A045C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800">
                <a:solidFill>
                  <a:srgbClr val="8B8580"/>
                </a:solidFill>
                <a:latin typeface="+mn-lt"/>
              </a:defRPr>
            </a:lvl1pPr>
          </a:lstStyle>
          <a:p>
            <a:r>
              <a:rPr lang="en-US"/>
              <a:t>Copyright © 2026, Oracle and/or its affiliates</a:t>
            </a:r>
            <a:endParaRPr lang="en-US" dirty="0"/>
          </a:p>
        </p:txBody>
      </p:sp>
      <p:sp>
        <p:nvSpPr>
          <p:cNvPr id="20" name="Date">
            <a:extLst>
              <a:ext uri="{FF2B5EF4-FFF2-40B4-BE49-F238E27FC236}">
                <a16:creationId xmlns:a16="http://schemas.microsoft.com/office/drawing/2014/main" id="{65BA88F5-EF53-415B-8446-19188BE675D3}"/>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800" smtClean="0">
                <a:solidFill>
                  <a:srgbClr val="8B8580"/>
                </a:solidFill>
                <a:latin typeface="+mn-lt"/>
              </a:defRPr>
            </a:lvl1pPr>
          </a:lstStyle>
          <a:p>
            <a:r>
              <a:rPr lang="en-IN"/>
              <a:t>[Date]</a:t>
            </a:r>
            <a:endParaRPr lang="en-US" dirty="0"/>
          </a:p>
        </p:txBody>
      </p:sp>
      <p:pic>
        <p:nvPicPr>
          <p:cNvPr id="3" name="OTag" descr="A small square in Oracle Red with the Oracle logo in the center in white">
            <a:extLst>
              <a:ext uri="{FF2B5EF4-FFF2-40B4-BE49-F238E27FC236}">
                <a16:creationId xmlns:a16="http://schemas.microsoft.com/office/drawing/2014/main" id="{775A8D6B-AAED-949C-F702-A8E8C8F069BA}"/>
              </a:ext>
              <a:ext uri="{C183D7F6-B498-43B3-948B-1728B52AA6E4}">
                <adec:decorative xmlns:adec="http://schemas.microsoft.com/office/drawing/2017/decorative" val="0"/>
              </a:ext>
            </a:extLst>
          </p:cNvPr>
          <p:cNvPicPr>
            <a:picLocks noChangeAspect="1"/>
          </p:cNvPicPr>
          <p:nvPr/>
        </p:nvPicPr>
        <p:blipFill>
          <a:blip r:embed="rId109"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pic>
        <p:nvPicPr>
          <p:cNvPr id="5" name="OTag" descr="A small square in Oracle Red with the Oracle logo in the center in white">
            <a:extLst>
              <a:ext uri="{FF2B5EF4-FFF2-40B4-BE49-F238E27FC236}">
                <a16:creationId xmlns:a16="http://schemas.microsoft.com/office/drawing/2014/main" id="{DA776F1D-4BA8-B0F4-4701-B0B45DAF2551}"/>
              </a:ext>
              <a:ext uri="{C183D7F6-B498-43B3-948B-1728B52AA6E4}">
                <adec:decorative xmlns:adec="http://schemas.microsoft.com/office/drawing/2017/decorative" val="0"/>
              </a:ext>
            </a:extLst>
          </p:cNvPr>
          <p:cNvPicPr>
            <a:picLocks noChangeAspect="1"/>
          </p:cNvPicPr>
          <p:nvPr userDrawn="1"/>
        </p:nvPicPr>
        <p:blipFill>
          <a:blip r:embed="rId109"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Tree>
    <p:extLst>
      <p:ext uri="{BB962C8B-B14F-4D97-AF65-F5344CB8AC3E}">
        <p14:creationId xmlns:p14="http://schemas.microsoft.com/office/powerpoint/2010/main" val="2589439989"/>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 id="2147484345" r:id="rId13"/>
    <p:sldLayoutId id="2147484346" r:id="rId14"/>
    <p:sldLayoutId id="2147484347" r:id="rId15"/>
    <p:sldLayoutId id="2147484348" r:id="rId16"/>
    <p:sldLayoutId id="2147484349" r:id="rId17"/>
    <p:sldLayoutId id="2147484350" r:id="rId18"/>
    <p:sldLayoutId id="2147484351" r:id="rId19"/>
    <p:sldLayoutId id="2147484352" r:id="rId20"/>
    <p:sldLayoutId id="2147484353" r:id="rId21"/>
    <p:sldLayoutId id="2147484354" r:id="rId22"/>
    <p:sldLayoutId id="2147484355" r:id="rId23"/>
    <p:sldLayoutId id="2147484356" r:id="rId24"/>
    <p:sldLayoutId id="2147484357" r:id="rId25"/>
    <p:sldLayoutId id="2147484358" r:id="rId26"/>
    <p:sldLayoutId id="2147484359" r:id="rId27"/>
    <p:sldLayoutId id="2147484360" r:id="rId28"/>
    <p:sldLayoutId id="2147484361" r:id="rId29"/>
    <p:sldLayoutId id="2147484362" r:id="rId30"/>
    <p:sldLayoutId id="2147484363" r:id="rId31"/>
    <p:sldLayoutId id="2147484364" r:id="rId32"/>
    <p:sldLayoutId id="2147484365" r:id="rId33"/>
    <p:sldLayoutId id="2147484366" r:id="rId34"/>
    <p:sldLayoutId id="2147484367" r:id="rId35"/>
    <p:sldLayoutId id="2147484368" r:id="rId36"/>
    <p:sldLayoutId id="2147484369" r:id="rId37"/>
    <p:sldLayoutId id="2147484370" r:id="rId38"/>
    <p:sldLayoutId id="2147484371" r:id="rId39"/>
    <p:sldLayoutId id="2147484372" r:id="rId40"/>
    <p:sldLayoutId id="2147484373" r:id="rId41"/>
    <p:sldLayoutId id="2147484374" r:id="rId42"/>
    <p:sldLayoutId id="2147484375" r:id="rId43"/>
    <p:sldLayoutId id="2147484376" r:id="rId44"/>
    <p:sldLayoutId id="2147484377" r:id="rId45"/>
    <p:sldLayoutId id="2147484378" r:id="rId46"/>
    <p:sldLayoutId id="2147484379" r:id="rId47"/>
    <p:sldLayoutId id="2147484380" r:id="rId48"/>
    <p:sldLayoutId id="2147484381" r:id="rId49"/>
    <p:sldLayoutId id="2147484382" r:id="rId50"/>
    <p:sldLayoutId id="2147484383" r:id="rId51"/>
    <p:sldLayoutId id="2147484384" r:id="rId52"/>
    <p:sldLayoutId id="2147484385" r:id="rId53"/>
    <p:sldLayoutId id="2147484386" r:id="rId54"/>
    <p:sldLayoutId id="2147484387" r:id="rId55"/>
    <p:sldLayoutId id="2147484388" r:id="rId56"/>
    <p:sldLayoutId id="2147484389" r:id="rId57"/>
    <p:sldLayoutId id="2147484390" r:id="rId58"/>
    <p:sldLayoutId id="2147484391" r:id="rId59"/>
    <p:sldLayoutId id="2147484392" r:id="rId60"/>
    <p:sldLayoutId id="2147484393" r:id="rId61"/>
    <p:sldLayoutId id="2147484394" r:id="rId62"/>
    <p:sldLayoutId id="2147484395" r:id="rId63"/>
    <p:sldLayoutId id="2147484396" r:id="rId64"/>
    <p:sldLayoutId id="2147484397" r:id="rId65"/>
    <p:sldLayoutId id="2147484398" r:id="rId66"/>
    <p:sldLayoutId id="2147484399" r:id="rId67"/>
    <p:sldLayoutId id="2147484400" r:id="rId68"/>
    <p:sldLayoutId id="2147484401" r:id="rId69"/>
    <p:sldLayoutId id="2147484402" r:id="rId70"/>
    <p:sldLayoutId id="2147484403" r:id="rId71"/>
    <p:sldLayoutId id="2147484404" r:id="rId72"/>
    <p:sldLayoutId id="2147484405" r:id="rId73"/>
    <p:sldLayoutId id="2147484406" r:id="rId74"/>
    <p:sldLayoutId id="2147484407" r:id="rId75"/>
    <p:sldLayoutId id="2147484408" r:id="rId76"/>
    <p:sldLayoutId id="2147484409" r:id="rId77"/>
    <p:sldLayoutId id="2147484410" r:id="rId78"/>
    <p:sldLayoutId id="2147484411" r:id="rId79"/>
    <p:sldLayoutId id="2147484412" r:id="rId80"/>
    <p:sldLayoutId id="2147484413" r:id="rId81"/>
    <p:sldLayoutId id="2147484414" r:id="rId82"/>
    <p:sldLayoutId id="2147484415" r:id="rId83"/>
    <p:sldLayoutId id="2147484416" r:id="rId84"/>
    <p:sldLayoutId id="2147484417" r:id="rId85"/>
    <p:sldLayoutId id="2147484418" r:id="rId86"/>
    <p:sldLayoutId id="2147484419" r:id="rId87"/>
    <p:sldLayoutId id="2147484420" r:id="rId88"/>
    <p:sldLayoutId id="2147484421" r:id="rId89"/>
    <p:sldLayoutId id="2147484422" r:id="rId90"/>
    <p:sldLayoutId id="2147484423" r:id="rId91"/>
    <p:sldLayoutId id="2147484424" r:id="rId92"/>
    <p:sldLayoutId id="2147484425" r:id="rId93"/>
    <p:sldLayoutId id="2147484426" r:id="rId94"/>
    <p:sldLayoutId id="2147484427" r:id="rId95"/>
    <p:sldLayoutId id="2147484428" r:id="rId96"/>
    <p:sldLayoutId id="2147484429" r:id="rId97"/>
    <p:sldLayoutId id="2147484430" r:id="rId98"/>
    <p:sldLayoutId id="2147484431" r:id="rId99"/>
    <p:sldLayoutId id="2147484432" r:id="rId100"/>
    <p:sldLayoutId id="2147484433" r:id="rId101"/>
    <p:sldLayoutId id="2147484434" r:id="rId102"/>
    <p:sldLayoutId id="2147484435" r:id="rId103"/>
    <p:sldLayoutId id="2147484436" r:id="rId104"/>
    <p:sldLayoutId id="2147484437" r:id="rId105"/>
    <p:sldLayoutId id="2147484438" r:id="rId106"/>
    <p:sldLayoutId id="2147484439" r:id="rId10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p:titleStyle>
    <p:body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6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2160" userDrawn="1">
          <p15:clr>
            <a:srgbClr val="F26B43"/>
          </p15:clr>
        </p15:guide>
        <p15:guide id="10" pos="3840" userDrawn="1">
          <p15:clr>
            <a:srgbClr val="F26B43"/>
          </p15:clr>
        </p15:guide>
        <p15:guide id="11" orient="horz" pos="1008" userDrawn="1">
          <p15:clr>
            <a:srgbClr val="5ACBF0"/>
          </p15:clr>
        </p15:guide>
        <p15:guide id="12" orient="horz" pos="3852" userDrawn="1">
          <p15:clr>
            <a:srgbClr val="F26B43"/>
          </p15:clr>
        </p15:guide>
        <p15:guide id="13" pos="480" userDrawn="1">
          <p15:clr>
            <a:srgbClr val="F26B43"/>
          </p15:clr>
        </p15:guide>
        <p15:guide id="14" orient="horz" pos="795" userDrawn="1">
          <p15:clr>
            <a:srgbClr val="F26B43"/>
          </p15:clr>
        </p15:guide>
        <p15:guide id="15" orient="horz" pos="590" userDrawn="1">
          <p15:clr>
            <a:srgbClr val="F26B43"/>
          </p15:clr>
        </p15:guide>
        <p15:guide id="16" pos="72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7.xml"/></Relationships>
</file>

<file path=ppt/slides/_rels/slide10.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3" Type="http://schemas.openxmlformats.org/officeDocument/2006/relationships/image" Target="../media/image99.png"/><Relationship Id="rId7" Type="http://schemas.openxmlformats.org/officeDocument/2006/relationships/image" Target="../media/image103.svg"/><Relationship Id="rId12" Type="http://schemas.openxmlformats.org/officeDocument/2006/relationships/image" Target="../media/image108.png"/><Relationship Id="rId2" Type="http://schemas.openxmlformats.org/officeDocument/2006/relationships/notesSlide" Target="../notesSlides/notesSlide8.xml"/><Relationship Id="rId1" Type="http://schemas.openxmlformats.org/officeDocument/2006/relationships/slideLayout" Target="../slideLayouts/slideLayout158.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svg"/><Relationship Id="rId4" Type="http://schemas.openxmlformats.org/officeDocument/2006/relationships/image" Target="../media/image100.svg"/><Relationship Id="rId9" Type="http://schemas.openxmlformats.org/officeDocument/2006/relationships/image" Target="../media/image105.png"/><Relationship Id="rId14" Type="http://schemas.openxmlformats.org/officeDocument/2006/relationships/image" Target="../media/image90.png"/></Relationships>
</file>

<file path=ppt/slides/_rels/slide11.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svg"/><Relationship Id="rId18" Type="http://schemas.openxmlformats.org/officeDocument/2006/relationships/image" Target="../media/image123.png"/><Relationship Id="rId3" Type="http://schemas.openxmlformats.org/officeDocument/2006/relationships/image" Target="../media/image110.png"/><Relationship Id="rId7" Type="http://schemas.openxmlformats.org/officeDocument/2006/relationships/image" Target="../media/image112.svg"/><Relationship Id="rId12" Type="http://schemas.openxmlformats.org/officeDocument/2006/relationships/image" Target="../media/image117.png"/><Relationship Id="rId17" Type="http://schemas.openxmlformats.org/officeDocument/2006/relationships/image" Target="../media/image122.svg"/><Relationship Id="rId2" Type="http://schemas.openxmlformats.org/officeDocument/2006/relationships/notesSlide" Target="../notesSlides/notesSlide9.xml"/><Relationship Id="rId16" Type="http://schemas.openxmlformats.org/officeDocument/2006/relationships/image" Target="../media/image121.png"/><Relationship Id="rId20" Type="http://schemas.openxmlformats.org/officeDocument/2006/relationships/image" Target="../media/image125.png"/><Relationship Id="rId1" Type="http://schemas.openxmlformats.org/officeDocument/2006/relationships/slideLayout" Target="../slideLayouts/slideLayout158.xml"/><Relationship Id="rId6" Type="http://schemas.openxmlformats.org/officeDocument/2006/relationships/image" Target="../media/image111.png"/><Relationship Id="rId11" Type="http://schemas.openxmlformats.org/officeDocument/2006/relationships/image" Target="../media/image116.svg"/><Relationship Id="rId5" Type="http://schemas.openxmlformats.org/officeDocument/2006/relationships/image" Target="../media/image90.png"/><Relationship Id="rId15" Type="http://schemas.openxmlformats.org/officeDocument/2006/relationships/image" Target="../media/image120.svg"/><Relationship Id="rId10" Type="http://schemas.openxmlformats.org/officeDocument/2006/relationships/image" Target="../media/image115.png"/><Relationship Id="rId19" Type="http://schemas.openxmlformats.org/officeDocument/2006/relationships/image" Target="../media/image124.svg"/><Relationship Id="rId4" Type="http://schemas.openxmlformats.org/officeDocument/2006/relationships/image" Target="../media/image107.png"/><Relationship Id="rId9" Type="http://schemas.openxmlformats.org/officeDocument/2006/relationships/image" Target="../media/image114.svg"/><Relationship Id="rId14" Type="http://schemas.openxmlformats.org/officeDocument/2006/relationships/image" Target="../media/image1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4.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svg"/><Relationship Id="rId2" Type="http://schemas.openxmlformats.org/officeDocument/2006/relationships/notesSlide" Target="../notesSlides/notesSlide11.xml"/><Relationship Id="rId1" Type="http://schemas.openxmlformats.org/officeDocument/2006/relationships/slideLayout" Target="../slideLayouts/slideLayout182.xml"/><Relationship Id="rId6" Type="http://schemas.openxmlformats.org/officeDocument/2006/relationships/image" Target="../media/image129.sv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slides/_rels/slide1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svg"/><Relationship Id="rId2" Type="http://schemas.openxmlformats.org/officeDocument/2006/relationships/notesSlide" Target="../notesSlides/notesSlide12.xml"/><Relationship Id="rId1" Type="http://schemas.openxmlformats.org/officeDocument/2006/relationships/slideLayout" Target="../slideLayouts/slideLayout174.xml"/><Relationship Id="rId6" Type="http://schemas.openxmlformats.org/officeDocument/2006/relationships/image" Target="../media/image139.png"/><Relationship Id="rId11" Type="http://schemas.openxmlformats.org/officeDocument/2006/relationships/image" Target="../media/image144.svg"/><Relationship Id="rId5" Type="http://schemas.openxmlformats.org/officeDocument/2006/relationships/image" Target="../media/image138.sv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svg"/></Relationships>
</file>

<file path=ppt/slides/_rels/slide1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xml"/><Relationship Id="rId1" Type="http://schemas.openxmlformats.org/officeDocument/2006/relationships/slideLayout" Target="../slideLayouts/slideLayout176.xml"/><Relationship Id="rId4" Type="http://schemas.openxmlformats.org/officeDocument/2006/relationships/image" Target="../media/image146.png"/></Relationships>
</file>

<file path=ppt/slides/_rels/slide1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xml"/><Relationship Id="rId1" Type="http://schemas.openxmlformats.org/officeDocument/2006/relationships/slideLayout" Target="../slideLayouts/slideLayout176.xml"/><Relationship Id="rId4" Type="http://schemas.openxmlformats.org/officeDocument/2006/relationships/image" Target="../media/image1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9.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svg"/><Relationship Id="rId2" Type="http://schemas.openxmlformats.org/officeDocument/2006/relationships/notesSlide" Target="../notesSlides/notesSlide15.xml"/><Relationship Id="rId1" Type="http://schemas.openxmlformats.org/officeDocument/2006/relationships/slideLayout" Target="../slideLayouts/slideLayout182.xml"/><Relationship Id="rId6" Type="http://schemas.openxmlformats.org/officeDocument/2006/relationships/image" Target="../media/image129.sv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20.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49.png"/><Relationship Id="rId7" Type="http://schemas.openxmlformats.org/officeDocument/2006/relationships/image" Target="../media/image140.svg"/><Relationship Id="rId2" Type="http://schemas.openxmlformats.org/officeDocument/2006/relationships/notesSlide" Target="../notesSlides/notesSlide16.xml"/><Relationship Id="rId1" Type="http://schemas.openxmlformats.org/officeDocument/2006/relationships/slideLayout" Target="../slideLayouts/slideLayout174.xml"/><Relationship Id="rId6" Type="http://schemas.openxmlformats.org/officeDocument/2006/relationships/image" Target="../media/image139.png"/><Relationship Id="rId5" Type="http://schemas.openxmlformats.org/officeDocument/2006/relationships/image" Target="../media/image138.svg"/><Relationship Id="rId4" Type="http://schemas.openxmlformats.org/officeDocument/2006/relationships/image" Target="../media/image137.png"/><Relationship Id="rId9" Type="http://schemas.openxmlformats.org/officeDocument/2006/relationships/image" Target="../media/image142.svg"/></Relationships>
</file>

<file path=ppt/slides/_rels/slide2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7.xml"/><Relationship Id="rId1" Type="http://schemas.openxmlformats.org/officeDocument/2006/relationships/slideLayout" Target="../slideLayouts/slideLayout174.xml"/><Relationship Id="rId4" Type="http://schemas.openxmlformats.org/officeDocument/2006/relationships/image" Target="../media/image1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3.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svg"/><Relationship Id="rId2" Type="http://schemas.openxmlformats.org/officeDocument/2006/relationships/notesSlide" Target="../notesSlides/notesSlide18.xml"/><Relationship Id="rId1" Type="http://schemas.openxmlformats.org/officeDocument/2006/relationships/slideLayout" Target="../slideLayouts/slideLayout182.xml"/><Relationship Id="rId6" Type="http://schemas.openxmlformats.org/officeDocument/2006/relationships/image" Target="../media/image129.sv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slides/_rels/slide24.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4.svg"/><Relationship Id="rId3" Type="http://schemas.openxmlformats.org/officeDocument/2006/relationships/image" Target="../media/image152.png"/><Relationship Id="rId7" Type="http://schemas.openxmlformats.org/officeDocument/2006/relationships/image" Target="../media/image140.svg"/><Relationship Id="rId12" Type="http://schemas.openxmlformats.org/officeDocument/2006/relationships/image" Target="../media/image143.png"/><Relationship Id="rId2" Type="http://schemas.openxmlformats.org/officeDocument/2006/relationships/notesSlide" Target="../notesSlides/notesSlide19.xml"/><Relationship Id="rId1" Type="http://schemas.openxmlformats.org/officeDocument/2006/relationships/slideLayout" Target="../slideLayouts/slideLayout158.xml"/><Relationship Id="rId6" Type="http://schemas.openxmlformats.org/officeDocument/2006/relationships/image" Target="../media/image139.png"/><Relationship Id="rId11" Type="http://schemas.openxmlformats.org/officeDocument/2006/relationships/image" Target="../media/image154.svg"/><Relationship Id="rId5" Type="http://schemas.openxmlformats.org/officeDocument/2006/relationships/image" Target="../media/image138.svg"/><Relationship Id="rId10" Type="http://schemas.openxmlformats.org/officeDocument/2006/relationships/image" Target="../media/image153.png"/><Relationship Id="rId4" Type="http://schemas.openxmlformats.org/officeDocument/2006/relationships/image" Target="../media/image137.png"/><Relationship Id="rId9" Type="http://schemas.openxmlformats.org/officeDocument/2006/relationships/image" Target="../media/image142.svg"/></Relationships>
</file>

<file path=ppt/slides/_rels/slide2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0.xml"/><Relationship Id="rId1" Type="http://schemas.openxmlformats.org/officeDocument/2006/relationships/slideLayout" Target="../slideLayouts/slideLayout176.xml"/><Relationship Id="rId5" Type="http://schemas.openxmlformats.org/officeDocument/2006/relationships/image" Target="../media/image157.png"/><Relationship Id="rId4" Type="http://schemas.openxmlformats.org/officeDocument/2006/relationships/image" Target="../media/image156.png"/></Relationships>
</file>

<file path=ppt/slides/_rels/slide2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1.xml"/><Relationship Id="rId1" Type="http://schemas.openxmlformats.org/officeDocument/2006/relationships/slideLayout" Target="../slideLayouts/slideLayout190.xml"/><Relationship Id="rId4" Type="http://schemas.openxmlformats.org/officeDocument/2006/relationships/image" Target="../media/image159.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8.xml.rels><?xml version="1.0" encoding="UTF-8" standalone="yes"?>
<Relationships xmlns="http://schemas.openxmlformats.org/package/2006/relationships"><Relationship Id="rId3" Type="http://schemas.openxmlformats.org/officeDocument/2006/relationships/hyperlink" Target="https://apex.oracle.com/go/foundations" TargetMode="External"/><Relationship Id="rId7" Type="http://schemas.openxmlformats.org/officeDocument/2006/relationships/image" Target="../media/image160.png"/><Relationship Id="rId2" Type="http://schemas.openxmlformats.org/officeDocument/2006/relationships/notesSlide" Target="../notesSlides/notesSlide22.xml"/><Relationship Id="rId1" Type="http://schemas.openxmlformats.org/officeDocument/2006/relationships/slideLayout" Target="../slideLayouts/slideLayout176.xml"/><Relationship Id="rId6" Type="http://schemas.openxmlformats.org/officeDocument/2006/relationships/hyperlink" Target="https://apex.oracle.com/go/professional-ai-lp" TargetMode="External"/><Relationship Id="rId5" Type="http://schemas.openxmlformats.org/officeDocument/2006/relationships/hyperlink" Target="http://apex.oracle.com/go/ai-learn" TargetMode="External"/><Relationship Id="rId4" Type="http://schemas.openxmlformats.org/officeDocument/2006/relationships/hyperlink" Target="https://apex.oracle.com/go/professional"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apex.oracle.com/go/professional" TargetMode="External"/><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23.xml"/><Relationship Id="rId1" Type="http://schemas.openxmlformats.org/officeDocument/2006/relationships/slideLayout" Target="../slideLayouts/slideLayout176.xml"/><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162.svg"/><Relationship Id="rId9" Type="http://schemas.openxmlformats.org/officeDocument/2006/relationships/hyperlink" Target="http://apex.oracle.com/go/ai-lear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174.xml"/></Relationships>
</file>

<file path=ppt/slides/_rels/slide3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7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8.xml"/></Relationships>
</file>

<file path=ppt/slides/_rels/slide3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5.xml"/><Relationship Id="rId1" Type="http://schemas.openxmlformats.org/officeDocument/2006/relationships/slideLayout" Target="../slideLayouts/slideLayout15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4.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174.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5.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18" Type="http://schemas.openxmlformats.org/officeDocument/2006/relationships/image" Target="../media/image80.sv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4.xml"/><Relationship Id="rId16" Type="http://schemas.openxmlformats.org/officeDocument/2006/relationships/image" Target="../media/image78.svg"/><Relationship Id="rId1" Type="http://schemas.openxmlformats.org/officeDocument/2006/relationships/slideLayout" Target="../slideLayouts/slideLayout184.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sv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png"/></Relationships>
</file>

<file path=ppt/slides/_rels/slide6.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174.xml"/><Relationship Id="rId6" Type="http://schemas.openxmlformats.org/officeDocument/2006/relationships/image" Target="../media/image84.sv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9.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emf"/><Relationship Id="rId7" Type="http://schemas.openxmlformats.org/officeDocument/2006/relationships/image" Target="../media/image93.png"/><Relationship Id="rId12" Type="http://schemas.openxmlformats.org/officeDocument/2006/relationships/image" Target="../media/image98.svg"/><Relationship Id="rId2" Type="http://schemas.openxmlformats.org/officeDocument/2006/relationships/notesSlide" Target="../notesSlides/notesSlide7.xml"/><Relationship Id="rId1" Type="http://schemas.openxmlformats.org/officeDocument/2006/relationships/slideLayout" Target="../slideLayouts/slideLayout158.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png"/><Relationship Id="rId9"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D468D-8630-E4EC-810A-2CD85F9FFD0A}"/>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5132A04E-55E2-4426-4DF6-D41F502B30DA}"/>
              </a:ext>
            </a:extLst>
          </p:cNvPr>
          <p:cNvSpPr>
            <a:spLocks noGrp="1"/>
          </p:cNvSpPr>
          <p:nvPr>
            <p:ph type="ctrTitle"/>
          </p:nvPr>
        </p:nvSpPr>
        <p:spPr>
          <a:xfrm>
            <a:off x="792537" y="2047358"/>
            <a:ext cx="6736975" cy="1280160"/>
          </a:xfrm>
        </p:spPr>
        <p:txBody>
          <a:bodyPr/>
          <a:lstStyle/>
          <a:p>
            <a:r>
              <a:rPr lang="en-US" dirty="0"/>
              <a:t>Oracle APEX on Multicloud</a:t>
            </a:r>
          </a:p>
        </p:txBody>
      </p:sp>
      <p:sp>
        <p:nvSpPr>
          <p:cNvPr id="11" name="Text Placeholder 2">
            <a:extLst>
              <a:ext uri="{FF2B5EF4-FFF2-40B4-BE49-F238E27FC236}">
                <a16:creationId xmlns:a16="http://schemas.microsoft.com/office/drawing/2014/main" id="{400E82DD-404A-C936-727A-97DABA1D46F4}"/>
              </a:ext>
            </a:extLst>
          </p:cNvPr>
          <p:cNvSpPr>
            <a:spLocks noGrp="1"/>
          </p:cNvSpPr>
          <p:nvPr>
            <p:ph type="body" sz="quarter" idx="33"/>
          </p:nvPr>
        </p:nvSpPr>
        <p:spPr>
          <a:xfrm>
            <a:off x="792537" y="3300413"/>
            <a:ext cx="6536951" cy="365125"/>
          </a:xfrm>
        </p:spPr>
        <p:txBody>
          <a:bodyPr/>
          <a:lstStyle/>
          <a:p>
            <a:r>
              <a:rPr lang="en-MX"/>
              <a:t>Build AI-powered, mission-critical </a:t>
            </a:r>
            <a:r>
              <a:rPr lang="en-US" dirty="0"/>
              <a:t>enterprise</a:t>
            </a:r>
            <a:r>
              <a:rPr lang="en-MX"/>
              <a:t> apps faster</a:t>
            </a:r>
            <a:endParaRPr lang="en-MX" dirty="0"/>
          </a:p>
        </p:txBody>
      </p:sp>
      <p:sp>
        <p:nvSpPr>
          <p:cNvPr id="7" name="Slide Number Placeholder 6">
            <a:extLst>
              <a:ext uri="{FF2B5EF4-FFF2-40B4-BE49-F238E27FC236}">
                <a16:creationId xmlns:a16="http://schemas.microsoft.com/office/drawing/2014/main" id="{245D596A-9345-505A-69FD-A94B25FEDEF3}"/>
              </a:ext>
            </a:extLst>
          </p:cNvPr>
          <p:cNvSpPr>
            <a:spLocks noGrp="1"/>
          </p:cNvSpPr>
          <p:nvPr>
            <p:ph type="sldNum" sz="quarter" idx="12"/>
          </p:nvPr>
        </p:nvSpPr>
        <p:spPr/>
        <p:txBody>
          <a:bodyPr/>
          <a:lstStyle/>
          <a:p>
            <a:fld id="{345D60D9-5372-5F40-9443-0F9AE5BDC3C8}" type="slidenum">
              <a:rPr lang="en-US" smtClean="0"/>
              <a:pPr/>
              <a:t>1</a:t>
            </a:fld>
            <a:endParaRPr lang="en-US" dirty="0"/>
          </a:p>
        </p:txBody>
      </p:sp>
      <p:sp>
        <p:nvSpPr>
          <p:cNvPr id="6" name="Footer Placeholder 5">
            <a:extLst>
              <a:ext uri="{FF2B5EF4-FFF2-40B4-BE49-F238E27FC236}">
                <a16:creationId xmlns:a16="http://schemas.microsoft.com/office/drawing/2014/main" id="{560C9626-9596-B20C-5845-3244F4D1E546}"/>
              </a:ext>
            </a:extLst>
          </p:cNvPr>
          <p:cNvSpPr>
            <a:spLocks noGrp="1"/>
          </p:cNvSpPr>
          <p:nvPr>
            <p:ph type="ftr" sz="quarter" idx="36"/>
          </p:nvPr>
        </p:nvSpPr>
        <p:spPr/>
        <p:txBody>
          <a:bodyPr/>
          <a:lstStyle/>
          <a:p>
            <a:r>
              <a:rPr lang="en-US"/>
              <a:t>Copyright © 2026, Oracle and/or its affiliates</a:t>
            </a:r>
            <a:endParaRPr lang="en-US" dirty="0"/>
          </a:p>
        </p:txBody>
      </p:sp>
      <p:sp>
        <p:nvSpPr>
          <p:cNvPr id="12" name="Slide Number Placeholder 5">
            <a:extLst>
              <a:ext uri="{FF2B5EF4-FFF2-40B4-BE49-F238E27FC236}">
                <a16:creationId xmlns:a16="http://schemas.microsoft.com/office/drawing/2014/main" id="{CB8D873C-5AC0-12E7-4902-59D84A7D699A}"/>
              </a:ext>
            </a:extLst>
          </p:cNvPr>
          <p:cNvSpPr txBox="1">
            <a:spLocks/>
          </p:cNvSpPr>
          <p:nvPr/>
        </p:nvSpPr>
        <p:spPr>
          <a:xfrm>
            <a:off x="762000" y="6995117"/>
            <a:ext cx="365760" cy="365760"/>
          </a:xfrm>
          <a:prstGeom prst="rect">
            <a:avLst/>
          </a:prstGeom>
        </p:spPr>
        <p:txBody>
          <a:bodyPr vert="horz" lIns="0" tIns="0" rIns="0" bIns="0" rtlCol="0" anchor="ctr"/>
          <a:lstStyle>
            <a:defPPr>
              <a:defRPr lang="en-US"/>
            </a:defPPr>
            <a:lvl1pPr marL="0" algn="l" defTabSz="914400" rtl="0" eaLnBrk="1" latinLnBrk="0" hangingPunct="1">
              <a:defRPr sz="8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1</a:t>
            </a:fld>
            <a:endParaRPr lang="en-US" dirty="0"/>
          </a:p>
        </p:txBody>
      </p:sp>
      <p:sp>
        <p:nvSpPr>
          <p:cNvPr id="13" name="Footer Placeholder 6">
            <a:extLst>
              <a:ext uri="{FF2B5EF4-FFF2-40B4-BE49-F238E27FC236}">
                <a16:creationId xmlns:a16="http://schemas.microsoft.com/office/drawing/2014/main" id="{4F31345F-7FB4-3B1F-8D5D-38C082A44399}"/>
              </a:ext>
            </a:extLst>
          </p:cNvPr>
          <p:cNvSpPr txBox="1">
            <a:spLocks/>
          </p:cNvSpPr>
          <p:nvPr/>
        </p:nvSpPr>
        <p:spPr>
          <a:xfrm>
            <a:off x="1127759" y="6995435"/>
            <a:ext cx="5745379" cy="365125"/>
          </a:xfrm>
          <a:prstGeom prst="rect">
            <a:avLst/>
          </a:prstGeom>
        </p:spPr>
        <p:txBody>
          <a:bodyPr vert="horz" lIns="0" tIns="0" rIns="0" bIns="0" rtlCol="0" anchor="ctr"/>
          <a:lstStyle>
            <a:defPPr>
              <a:defRPr lang="en-US"/>
            </a:defPPr>
            <a:lvl1pPr marL="0" algn="l" defTabSz="914400" rtl="0" eaLnBrk="1" latinLnBrk="0" hangingPunct="1">
              <a:defRPr sz="8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2025, Oracle and/or its affiliates |  Confidential: Internal/Restricted/Highly Restricted</a:t>
            </a:r>
          </a:p>
        </p:txBody>
      </p:sp>
    </p:spTree>
    <p:extLst>
      <p:ext uri="{BB962C8B-B14F-4D97-AF65-F5344CB8AC3E}">
        <p14:creationId xmlns:p14="http://schemas.microsoft.com/office/powerpoint/2010/main" val="4121085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8">
            <a:extLst>
              <a:ext uri="{FF2B5EF4-FFF2-40B4-BE49-F238E27FC236}">
                <a16:creationId xmlns:a16="http://schemas.microsoft.com/office/drawing/2014/main" id="{16AA9A97-E9F7-D627-BB20-5856428D619D}"/>
              </a:ext>
            </a:extLst>
          </p:cNvPr>
          <p:cNvSpPr>
            <a:spLocks noGrp="1"/>
          </p:cNvSpPr>
          <p:nvPr>
            <p:ph type="title"/>
          </p:nvPr>
        </p:nvSpPr>
        <p:spPr>
          <a:xfrm>
            <a:off x="768875" y="182403"/>
            <a:ext cx="10671048" cy="822960"/>
          </a:xfrm>
        </p:spPr>
        <p:txBody>
          <a:bodyPr/>
          <a:lstStyle/>
          <a:p>
            <a:r>
              <a:rPr lang="en-US" dirty="0"/>
              <a:t>Now you can run your trusted database, as a service, </a:t>
            </a:r>
            <a:r>
              <a:rPr lang="en-US" i="1" dirty="0"/>
              <a:t>anywhere</a:t>
            </a:r>
          </a:p>
        </p:txBody>
      </p:sp>
      <p:sp>
        <p:nvSpPr>
          <p:cNvPr id="3" name="Slide Number Placeholder 2">
            <a:extLst>
              <a:ext uri="{FF2B5EF4-FFF2-40B4-BE49-F238E27FC236}">
                <a16:creationId xmlns:a16="http://schemas.microsoft.com/office/drawing/2014/main" id="{E5F2139B-823C-7F36-917F-1714F90A65B8}"/>
              </a:ext>
            </a:extLst>
          </p:cNvPr>
          <p:cNvSpPr>
            <a:spLocks noGrp="1"/>
          </p:cNvSpPr>
          <p:nvPr>
            <p:ph type="sldNum" sz="quarter" idx="17"/>
          </p:nvPr>
        </p:nvSpPr>
        <p:spPr/>
        <p:txBody>
          <a:bodyPr/>
          <a:lstStyle/>
          <a:p>
            <a:fld id="{345D60D9-5372-5F40-9443-0F9AE5BDC3C8}" type="slidenum">
              <a:rPr lang="en-US" smtClean="0"/>
              <a:pPr/>
              <a:t>10</a:t>
            </a:fld>
            <a:endParaRPr lang="en-US" dirty="0"/>
          </a:p>
        </p:txBody>
      </p:sp>
      <p:sp>
        <p:nvSpPr>
          <p:cNvPr id="4" name="Footer Placeholder 3">
            <a:extLst>
              <a:ext uri="{FF2B5EF4-FFF2-40B4-BE49-F238E27FC236}">
                <a16:creationId xmlns:a16="http://schemas.microsoft.com/office/drawing/2014/main" id="{78594EBE-B94D-BAD4-9339-93EFA6F47B11}"/>
              </a:ext>
            </a:extLst>
          </p:cNvPr>
          <p:cNvSpPr>
            <a:spLocks noGrp="1"/>
          </p:cNvSpPr>
          <p:nvPr>
            <p:ph type="ftr" sz="quarter" idx="16"/>
          </p:nvPr>
        </p:nvSpPr>
        <p:spPr/>
        <p:txBody>
          <a:bodyPr/>
          <a:lstStyle/>
          <a:p>
            <a:r>
              <a:rPr lang="en-US"/>
              <a:t>Copyright © 2026, Oracle and/or its affiliates</a:t>
            </a:r>
            <a:endParaRPr lang="en-US" dirty="0"/>
          </a:p>
        </p:txBody>
      </p:sp>
      <p:sp>
        <p:nvSpPr>
          <p:cNvPr id="9" name="Rectangle 8">
            <a:extLst>
              <a:ext uri="{FF2B5EF4-FFF2-40B4-BE49-F238E27FC236}">
                <a16:creationId xmlns:a16="http://schemas.microsoft.com/office/drawing/2014/main" id="{6FA54749-EE7F-D3BB-0628-6871C705F52A}"/>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1" name="TextBox 10">
            <a:extLst>
              <a:ext uri="{FF2B5EF4-FFF2-40B4-BE49-F238E27FC236}">
                <a16:creationId xmlns:a16="http://schemas.microsoft.com/office/drawing/2014/main" id="{492941E8-26F8-7831-C304-CB84420CDC17}"/>
              </a:ext>
            </a:extLst>
          </p:cNvPr>
          <p:cNvSpPr txBox="1"/>
          <p:nvPr/>
        </p:nvSpPr>
        <p:spPr>
          <a:xfrm>
            <a:off x="1370892" y="1945811"/>
            <a:ext cx="3946128" cy="338554"/>
          </a:xfrm>
          <a:prstGeom prst="rect">
            <a:avLst/>
          </a:prstGeom>
          <a:noFill/>
        </p:spPr>
        <p:txBody>
          <a:bodyPr wrap="square" rtlCol="0">
            <a:spAutoFit/>
          </a:bodyPr>
          <a:lstStyle/>
          <a:p>
            <a:pPr algn="ctr"/>
            <a:r>
              <a:rPr lang="en-US" sz="1600" dirty="0"/>
              <a:t>Run in any hyperscale public cloud</a:t>
            </a:r>
          </a:p>
        </p:txBody>
      </p:sp>
      <p:sp>
        <p:nvSpPr>
          <p:cNvPr id="12" name="TextBox 11">
            <a:extLst>
              <a:ext uri="{FF2B5EF4-FFF2-40B4-BE49-F238E27FC236}">
                <a16:creationId xmlns:a16="http://schemas.microsoft.com/office/drawing/2014/main" id="{9D1B89C0-82B8-5E75-5714-6155D9F72CAC}"/>
              </a:ext>
            </a:extLst>
          </p:cNvPr>
          <p:cNvSpPr txBox="1"/>
          <p:nvPr/>
        </p:nvSpPr>
        <p:spPr>
          <a:xfrm>
            <a:off x="1679608" y="5577525"/>
            <a:ext cx="8835992" cy="461665"/>
          </a:xfrm>
          <a:prstGeom prst="rect">
            <a:avLst/>
          </a:prstGeom>
          <a:noFill/>
        </p:spPr>
        <p:txBody>
          <a:bodyPr wrap="square">
            <a:spAutoFit/>
          </a:bodyPr>
          <a:lstStyle/>
          <a:p>
            <a:pPr algn="ctr"/>
            <a:r>
              <a:rPr lang="en-US" sz="2400" b="1" dirty="0"/>
              <a:t>Same Database.    Same Features.    Same Pricing.</a:t>
            </a:r>
          </a:p>
        </p:txBody>
      </p:sp>
      <p:sp>
        <p:nvSpPr>
          <p:cNvPr id="13" name="TextBox 12">
            <a:extLst>
              <a:ext uri="{FF2B5EF4-FFF2-40B4-BE49-F238E27FC236}">
                <a16:creationId xmlns:a16="http://schemas.microsoft.com/office/drawing/2014/main" id="{844C3508-438F-E637-9D58-95722420AE94}"/>
              </a:ext>
            </a:extLst>
          </p:cNvPr>
          <p:cNvSpPr txBox="1"/>
          <p:nvPr/>
        </p:nvSpPr>
        <p:spPr>
          <a:xfrm>
            <a:off x="6828255" y="1945811"/>
            <a:ext cx="3946128" cy="338554"/>
          </a:xfrm>
          <a:prstGeom prst="rect">
            <a:avLst/>
          </a:prstGeom>
          <a:noFill/>
        </p:spPr>
        <p:txBody>
          <a:bodyPr wrap="square" rtlCol="0">
            <a:spAutoFit/>
          </a:bodyPr>
          <a:lstStyle/>
          <a:p>
            <a:pPr algn="ctr"/>
            <a:r>
              <a:rPr lang="en-US" sz="1600" dirty="0"/>
              <a:t>Run cloud on-premises</a:t>
            </a:r>
          </a:p>
        </p:txBody>
      </p:sp>
      <p:grpSp>
        <p:nvGrpSpPr>
          <p:cNvPr id="14" name="Group 13">
            <a:extLst>
              <a:ext uri="{FF2B5EF4-FFF2-40B4-BE49-F238E27FC236}">
                <a16:creationId xmlns:a16="http://schemas.microsoft.com/office/drawing/2014/main" id="{CE78E39E-90E7-C59D-3125-8658C388729B}"/>
              </a:ext>
            </a:extLst>
          </p:cNvPr>
          <p:cNvGrpSpPr/>
          <p:nvPr/>
        </p:nvGrpSpPr>
        <p:grpSpPr>
          <a:xfrm>
            <a:off x="6629477" y="2641183"/>
            <a:ext cx="4602700" cy="1467042"/>
            <a:chOff x="932726" y="3044232"/>
            <a:chExt cx="4602700" cy="1467042"/>
          </a:xfrm>
        </p:grpSpPr>
        <p:sp>
          <p:nvSpPr>
            <p:cNvPr id="15" name="TextBox 14">
              <a:extLst>
                <a:ext uri="{FF2B5EF4-FFF2-40B4-BE49-F238E27FC236}">
                  <a16:creationId xmlns:a16="http://schemas.microsoft.com/office/drawing/2014/main" id="{B8DB8CEF-D80B-7723-9AFB-9D363FFCFC91}"/>
                </a:ext>
              </a:extLst>
            </p:cNvPr>
            <p:cNvSpPr txBox="1"/>
            <p:nvPr/>
          </p:nvSpPr>
          <p:spPr>
            <a:xfrm>
              <a:off x="3104568" y="4203497"/>
              <a:ext cx="2430858" cy="307777"/>
            </a:xfrm>
            <a:prstGeom prst="rect">
              <a:avLst/>
            </a:prstGeom>
            <a:noFill/>
          </p:spPr>
          <p:txBody>
            <a:bodyPr wrap="none" rtlCol="0">
              <a:spAutoFit/>
            </a:bodyPr>
            <a:lstStyle/>
            <a:p>
              <a:pPr algn="ctr"/>
              <a:r>
                <a:rPr lang="en-US" sz="1400" b="1" dirty="0"/>
                <a:t>Exadata Cloud@Customer</a:t>
              </a:r>
            </a:p>
          </p:txBody>
        </p:sp>
        <p:sp>
          <p:nvSpPr>
            <p:cNvPr id="16" name="Picture Placeholder 94">
              <a:extLst>
                <a:ext uri="{FF2B5EF4-FFF2-40B4-BE49-F238E27FC236}">
                  <a16:creationId xmlns:a16="http://schemas.microsoft.com/office/drawing/2014/main" id="{2808E126-6786-2BA7-318F-D58D657978E6}"/>
                </a:ext>
              </a:extLst>
            </p:cNvPr>
            <p:cNvSpPr>
              <a:spLocks noChangeAspect="1"/>
            </p:cNvSpPr>
            <p:nvPr/>
          </p:nvSpPr>
          <p:spPr>
            <a:xfrm>
              <a:off x="3817417" y="3045021"/>
              <a:ext cx="1005160" cy="1054769"/>
            </a:xfrm>
            <a:custGeom>
              <a:avLst/>
              <a:gdLst>
                <a:gd name="connsiteX0" fmla="*/ 314325 w 1080135"/>
                <a:gd name="connsiteY0" fmla="*/ 1133446 h 1133445"/>
                <a:gd name="connsiteX1" fmla="*/ 760095 w 1080135"/>
                <a:gd name="connsiteY1" fmla="*/ 1133446 h 1133445"/>
                <a:gd name="connsiteX2" fmla="*/ 760095 w 1080135"/>
                <a:gd name="connsiteY2" fmla="*/ 228938 h 1133445"/>
                <a:gd name="connsiteX3" fmla="*/ 314325 w 1080135"/>
                <a:gd name="connsiteY3" fmla="*/ 228938 h 1133445"/>
                <a:gd name="connsiteX4" fmla="*/ 360045 w 1080135"/>
                <a:gd name="connsiteY4" fmla="*/ 274736 h 1133445"/>
                <a:gd name="connsiteX5" fmla="*/ 714375 w 1080135"/>
                <a:gd name="connsiteY5" fmla="*/ 274736 h 1133445"/>
                <a:gd name="connsiteX6" fmla="*/ 714375 w 1080135"/>
                <a:gd name="connsiteY6" fmla="*/ 1087648 h 1133445"/>
                <a:gd name="connsiteX7" fmla="*/ 360045 w 1080135"/>
                <a:gd name="connsiteY7" fmla="*/ 1087648 h 1133445"/>
                <a:gd name="connsiteX8" fmla="*/ 394335 w 1080135"/>
                <a:gd name="connsiteY8" fmla="*/ 309085 h 1133445"/>
                <a:gd name="connsiteX9" fmla="*/ 680085 w 1080135"/>
                <a:gd name="connsiteY9" fmla="*/ 309085 h 1133445"/>
                <a:gd name="connsiteX10" fmla="*/ 680085 w 1080135"/>
                <a:gd name="connsiteY10" fmla="*/ 354882 h 1133445"/>
                <a:gd name="connsiteX11" fmla="*/ 394335 w 1080135"/>
                <a:gd name="connsiteY11" fmla="*/ 354882 h 1133445"/>
                <a:gd name="connsiteX12" fmla="*/ 645795 w 1080135"/>
                <a:gd name="connsiteY12" fmla="*/ 389231 h 1133445"/>
                <a:gd name="connsiteX13" fmla="*/ 428625 w 1080135"/>
                <a:gd name="connsiteY13" fmla="*/ 389231 h 1133445"/>
                <a:gd name="connsiteX14" fmla="*/ 428625 w 1080135"/>
                <a:gd name="connsiteY14" fmla="*/ 429304 h 1133445"/>
                <a:gd name="connsiteX15" fmla="*/ 394335 w 1080135"/>
                <a:gd name="connsiteY15" fmla="*/ 429304 h 1133445"/>
                <a:gd name="connsiteX16" fmla="*/ 394335 w 1080135"/>
                <a:gd name="connsiteY16" fmla="*/ 475102 h 1133445"/>
                <a:gd name="connsiteX17" fmla="*/ 428625 w 1080135"/>
                <a:gd name="connsiteY17" fmla="*/ 475102 h 1133445"/>
                <a:gd name="connsiteX18" fmla="*/ 428625 w 1080135"/>
                <a:gd name="connsiteY18" fmla="*/ 515175 h 1133445"/>
                <a:gd name="connsiteX19" fmla="*/ 645795 w 1080135"/>
                <a:gd name="connsiteY19" fmla="*/ 515175 h 1133445"/>
                <a:gd name="connsiteX20" fmla="*/ 645795 w 1080135"/>
                <a:gd name="connsiteY20" fmla="*/ 475102 h 1133445"/>
                <a:gd name="connsiteX21" fmla="*/ 680085 w 1080135"/>
                <a:gd name="connsiteY21" fmla="*/ 475102 h 1133445"/>
                <a:gd name="connsiteX22" fmla="*/ 680085 w 1080135"/>
                <a:gd name="connsiteY22" fmla="*/ 429304 h 1133445"/>
                <a:gd name="connsiteX23" fmla="*/ 645795 w 1080135"/>
                <a:gd name="connsiteY23" fmla="*/ 429304 h 1133445"/>
                <a:gd name="connsiteX24" fmla="*/ 600075 w 1080135"/>
                <a:gd name="connsiteY24" fmla="*/ 469377 h 1133445"/>
                <a:gd name="connsiteX25" fmla="*/ 474345 w 1080135"/>
                <a:gd name="connsiteY25" fmla="*/ 469377 h 1133445"/>
                <a:gd name="connsiteX26" fmla="*/ 474345 w 1080135"/>
                <a:gd name="connsiteY26" fmla="*/ 435029 h 1133445"/>
                <a:gd name="connsiteX27" fmla="*/ 600075 w 1080135"/>
                <a:gd name="connsiteY27" fmla="*/ 435029 h 1133445"/>
                <a:gd name="connsiteX28" fmla="*/ 394335 w 1080135"/>
                <a:gd name="connsiteY28" fmla="*/ 549523 h 1133445"/>
                <a:gd name="connsiteX29" fmla="*/ 680085 w 1080135"/>
                <a:gd name="connsiteY29" fmla="*/ 549523 h 1133445"/>
                <a:gd name="connsiteX30" fmla="*/ 680085 w 1080135"/>
                <a:gd name="connsiteY30" fmla="*/ 595321 h 1133445"/>
                <a:gd name="connsiteX31" fmla="*/ 394335 w 1080135"/>
                <a:gd name="connsiteY31" fmla="*/ 595321 h 1133445"/>
                <a:gd name="connsiteX32" fmla="*/ 394335 w 1080135"/>
                <a:gd name="connsiteY32" fmla="*/ 629670 h 1133445"/>
                <a:gd name="connsiteX33" fmla="*/ 680085 w 1080135"/>
                <a:gd name="connsiteY33" fmla="*/ 629670 h 1133445"/>
                <a:gd name="connsiteX34" fmla="*/ 680085 w 1080135"/>
                <a:gd name="connsiteY34" fmla="*/ 675467 h 1133445"/>
                <a:gd name="connsiteX35" fmla="*/ 394335 w 1080135"/>
                <a:gd name="connsiteY35" fmla="*/ 675467 h 1133445"/>
                <a:gd name="connsiteX36" fmla="*/ 280035 w 1080135"/>
                <a:gd name="connsiteY36" fmla="*/ 732715 h 1133445"/>
                <a:gd name="connsiteX37" fmla="*/ 80010 w 1080135"/>
                <a:gd name="connsiteY37" fmla="*/ 732715 h 1133445"/>
                <a:gd name="connsiteX38" fmla="*/ 80010 w 1080135"/>
                <a:gd name="connsiteY38" fmla="*/ 686917 h 1133445"/>
                <a:gd name="connsiteX39" fmla="*/ 280035 w 1080135"/>
                <a:gd name="connsiteY39" fmla="*/ 686917 h 1133445"/>
                <a:gd name="connsiteX40" fmla="*/ 280035 w 1080135"/>
                <a:gd name="connsiteY40" fmla="*/ 812861 h 1133445"/>
                <a:gd name="connsiteX41" fmla="*/ 80010 w 1080135"/>
                <a:gd name="connsiteY41" fmla="*/ 812861 h 1133445"/>
                <a:gd name="connsiteX42" fmla="*/ 80010 w 1080135"/>
                <a:gd name="connsiteY42" fmla="*/ 767063 h 1133445"/>
                <a:gd name="connsiteX43" fmla="*/ 280035 w 1080135"/>
                <a:gd name="connsiteY43" fmla="*/ 767063 h 1133445"/>
                <a:gd name="connsiteX44" fmla="*/ 280035 w 1080135"/>
                <a:gd name="connsiteY44" fmla="*/ 893007 h 1133445"/>
                <a:gd name="connsiteX45" fmla="*/ 80010 w 1080135"/>
                <a:gd name="connsiteY45" fmla="*/ 893007 h 1133445"/>
                <a:gd name="connsiteX46" fmla="*/ 80010 w 1080135"/>
                <a:gd name="connsiteY46" fmla="*/ 847209 h 1133445"/>
                <a:gd name="connsiteX47" fmla="*/ 280035 w 1080135"/>
                <a:gd name="connsiteY47" fmla="*/ 847209 h 1133445"/>
                <a:gd name="connsiteX48" fmla="*/ 80010 w 1080135"/>
                <a:gd name="connsiteY48" fmla="*/ 927356 h 1133445"/>
                <a:gd name="connsiteX49" fmla="*/ 280035 w 1080135"/>
                <a:gd name="connsiteY49" fmla="*/ 927356 h 1133445"/>
                <a:gd name="connsiteX50" fmla="*/ 280035 w 1080135"/>
                <a:gd name="connsiteY50" fmla="*/ 973154 h 1133445"/>
                <a:gd name="connsiteX51" fmla="*/ 80010 w 1080135"/>
                <a:gd name="connsiteY51" fmla="*/ 973154 h 1133445"/>
                <a:gd name="connsiteX52" fmla="*/ 840105 w 1080135"/>
                <a:gd name="connsiteY52" fmla="*/ 652569 h 1133445"/>
                <a:gd name="connsiteX53" fmla="*/ 794385 w 1080135"/>
                <a:gd name="connsiteY53" fmla="*/ 652569 h 1133445"/>
                <a:gd name="connsiteX54" fmla="*/ 794385 w 1080135"/>
                <a:gd name="connsiteY54" fmla="*/ 606771 h 1133445"/>
                <a:gd name="connsiteX55" fmla="*/ 840105 w 1080135"/>
                <a:gd name="connsiteY55" fmla="*/ 606771 h 1133445"/>
                <a:gd name="connsiteX56" fmla="*/ 840105 w 1080135"/>
                <a:gd name="connsiteY56" fmla="*/ 732715 h 1133445"/>
                <a:gd name="connsiteX57" fmla="*/ 794385 w 1080135"/>
                <a:gd name="connsiteY57" fmla="*/ 732715 h 1133445"/>
                <a:gd name="connsiteX58" fmla="*/ 794385 w 1080135"/>
                <a:gd name="connsiteY58" fmla="*/ 686917 h 1133445"/>
                <a:gd name="connsiteX59" fmla="*/ 840105 w 1080135"/>
                <a:gd name="connsiteY59" fmla="*/ 686917 h 1133445"/>
                <a:gd name="connsiteX60" fmla="*/ 920115 w 1080135"/>
                <a:gd name="connsiteY60" fmla="*/ 652569 h 1133445"/>
                <a:gd name="connsiteX61" fmla="*/ 874395 w 1080135"/>
                <a:gd name="connsiteY61" fmla="*/ 652569 h 1133445"/>
                <a:gd name="connsiteX62" fmla="*/ 874395 w 1080135"/>
                <a:gd name="connsiteY62" fmla="*/ 606771 h 1133445"/>
                <a:gd name="connsiteX63" fmla="*/ 920115 w 1080135"/>
                <a:gd name="connsiteY63" fmla="*/ 606771 h 1133445"/>
                <a:gd name="connsiteX64" fmla="*/ 874395 w 1080135"/>
                <a:gd name="connsiteY64" fmla="*/ 686917 h 1133445"/>
                <a:gd name="connsiteX65" fmla="*/ 920115 w 1080135"/>
                <a:gd name="connsiteY65" fmla="*/ 686917 h 1133445"/>
                <a:gd name="connsiteX66" fmla="*/ 920115 w 1080135"/>
                <a:gd name="connsiteY66" fmla="*/ 732715 h 1133445"/>
                <a:gd name="connsiteX67" fmla="*/ 874395 w 1080135"/>
                <a:gd name="connsiteY67" fmla="*/ 732715 h 1133445"/>
                <a:gd name="connsiteX68" fmla="*/ 874395 w 1080135"/>
                <a:gd name="connsiteY68" fmla="*/ 767063 h 1133445"/>
                <a:gd name="connsiteX69" fmla="*/ 920115 w 1080135"/>
                <a:gd name="connsiteY69" fmla="*/ 767063 h 1133445"/>
                <a:gd name="connsiteX70" fmla="*/ 920115 w 1080135"/>
                <a:gd name="connsiteY70" fmla="*/ 812861 h 1133445"/>
                <a:gd name="connsiteX71" fmla="*/ 874395 w 1080135"/>
                <a:gd name="connsiteY71" fmla="*/ 812861 h 1133445"/>
                <a:gd name="connsiteX72" fmla="*/ 874395 w 1080135"/>
                <a:gd name="connsiteY72" fmla="*/ 847209 h 1133445"/>
                <a:gd name="connsiteX73" fmla="*/ 920115 w 1080135"/>
                <a:gd name="connsiteY73" fmla="*/ 847209 h 1133445"/>
                <a:gd name="connsiteX74" fmla="*/ 920115 w 1080135"/>
                <a:gd name="connsiteY74" fmla="*/ 893007 h 1133445"/>
                <a:gd name="connsiteX75" fmla="*/ 874395 w 1080135"/>
                <a:gd name="connsiteY75" fmla="*/ 893007 h 1133445"/>
                <a:gd name="connsiteX76" fmla="*/ 1000125 w 1080135"/>
                <a:gd name="connsiteY76" fmla="*/ 652569 h 1133445"/>
                <a:gd name="connsiteX77" fmla="*/ 954405 w 1080135"/>
                <a:gd name="connsiteY77" fmla="*/ 652569 h 1133445"/>
                <a:gd name="connsiteX78" fmla="*/ 954405 w 1080135"/>
                <a:gd name="connsiteY78" fmla="*/ 606771 h 1133445"/>
                <a:gd name="connsiteX79" fmla="*/ 1000125 w 1080135"/>
                <a:gd name="connsiteY79" fmla="*/ 606771 h 1133445"/>
                <a:gd name="connsiteX80" fmla="*/ 954405 w 1080135"/>
                <a:gd name="connsiteY80" fmla="*/ 686917 h 1133445"/>
                <a:gd name="connsiteX81" fmla="*/ 1000125 w 1080135"/>
                <a:gd name="connsiteY81" fmla="*/ 686917 h 1133445"/>
                <a:gd name="connsiteX82" fmla="*/ 1000125 w 1080135"/>
                <a:gd name="connsiteY82" fmla="*/ 732715 h 1133445"/>
                <a:gd name="connsiteX83" fmla="*/ 954405 w 1080135"/>
                <a:gd name="connsiteY83" fmla="*/ 732715 h 1133445"/>
                <a:gd name="connsiteX84" fmla="*/ 954405 w 1080135"/>
                <a:gd name="connsiteY84" fmla="*/ 767063 h 1133445"/>
                <a:gd name="connsiteX85" fmla="*/ 1000125 w 1080135"/>
                <a:gd name="connsiteY85" fmla="*/ 767063 h 1133445"/>
                <a:gd name="connsiteX86" fmla="*/ 1000125 w 1080135"/>
                <a:gd name="connsiteY86" fmla="*/ 812861 h 1133445"/>
                <a:gd name="connsiteX87" fmla="*/ 954405 w 1080135"/>
                <a:gd name="connsiteY87" fmla="*/ 812861 h 1133445"/>
                <a:gd name="connsiteX88" fmla="*/ 954405 w 1080135"/>
                <a:gd name="connsiteY88" fmla="*/ 847209 h 1133445"/>
                <a:gd name="connsiteX89" fmla="*/ 1000125 w 1080135"/>
                <a:gd name="connsiteY89" fmla="*/ 847209 h 1133445"/>
                <a:gd name="connsiteX90" fmla="*/ 1000125 w 1080135"/>
                <a:gd name="connsiteY90" fmla="*/ 893007 h 1133445"/>
                <a:gd name="connsiteX91" fmla="*/ 954405 w 1080135"/>
                <a:gd name="connsiteY91" fmla="*/ 893007 h 1133445"/>
                <a:gd name="connsiteX92" fmla="*/ 874395 w 1080135"/>
                <a:gd name="connsiteY92" fmla="*/ 927356 h 1133445"/>
                <a:gd name="connsiteX93" fmla="*/ 920115 w 1080135"/>
                <a:gd name="connsiteY93" fmla="*/ 927356 h 1133445"/>
                <a:gd name="connsiteX94" fmla="*/ 920115 w 1080135"/>
                <a:gd name="connsiteY94" fmla="*/ 973154 h 1133445"/>
                <a:gd name="connsiteX95" fmla="*/ 874395 w 1080135"/>
                <a:gd name="connsiteY95" fmla="*/ 973154 h 1133445"/>
                <a:gd name="connsiteX96" fmla="*/ 840105 w 1080135"/>
                <a:gd name="connsiteY96" fmla="*/ 812861 h 1133445"/>
                <a:gd name="connsiteX97" fmla="*/ 794385 w 1080135"/>
                <a:gd name="connsiteY97" fmla="*/ 812861 h 1133445"/>
                <a:gd name="connsiteX98" fmla="*/ 794385 w 1080135"/>
                <a:gd name="connsiteY98" fmla="*/ 767063 h 1133445"/>
                <a:gd name="connsiteX99" fmla="*/ 840105 w 1080135"/>
                <a:gd name="connsiteY99" fmla="*/ 767063 h 1133445"/>
                <a:gd name="connsiteX100" fmla="*/ 840105 w 1080135"/>
                <a:gd name="connsiteY100" fmla="*/ 893007 h 1133445"/>
                <a:gd name="connsiteX101" fmla="*/ 794385 w 1080135"/>
                <a:gd name="connsiteY101" fmla="*/ 893007 h 1133445"/>
                <a:gd name="connsiteX102" fmla="*/ 794385 w 1080135"/>
                <a:gd name="connsiteY102" fmla="*/ 847209 h 1133445"/>
                <a:gd name="connsiteX103" fmla="*/ 840105 w 1080135"/>
                <a:gd name="connsiteY103" fmla="*/ 847209 h 1133445"/>
                <a:gd name="connsiteX104" fmla="*/ 794385 w 1080135"/>
                <a:gd name="connsiteY104" fmla="*/ 927356 h 1133445"/>
                <a:gd name="connsiteX105" fmla="*/ 840105 w 1080135"/>
                <a:gd name="connsiteY105" fmla="*/ 927356 h 1133445"/>
                <a:gd name="connsiteX106" fmla="*/ 840105 w 1080135"/>
                <a:gd name="connsiteY106" fmla="*/ 973154 h 1133445"/>
                <a:gd name="connsiteX107" fmla="*/ 794385 w 1080135"/>
                <a:gd name="connsiteY107" fmla="*/ 973154 h 1133445"/>
                <a:gd name="connsiteX108" fmla="*/ 954405 w 1080135"/>
                <a:gd name="connsiteY108" fmla="*/ 927356 h 1133445"/>
                <a:gd name="connsiteX109" fmla="*/ 1000125 w 1080135"/>
                <a:gd name="connsiteY109" fmla="*/ 927356 h 1133445"/>
                <a:gd name="connsiteX110" fmla="*/ 1000125 w 1080135"/>
                <a:gd name="connsiteY110" fmla="*/ 973154 h 1133445"/>
                <a:gd name="connsiteX111" fmla="*/ 954405 w 1080135"/>
                <a:gd name="connsiteY111" fmla="*/ 973154 h 1133445"/>
                <a:gd name="connsiteX112" fmla="*/ 1080135 w 1080135"/>
                <a:gd name="connsiteY112" fmla="*/ 446478 h 1133445"/>
                <a:gd name="connsiteX113" fmla="*/ 1080135 w 1080135"/>
                <a:gd name="connsiteY113" fmla="*/ 1133446 h 1133445"/>
                <a:gd name="connsiteX114" fmla="*/ 794385 w 1080135"/>
                <a:gd name="connsiteY114" fmla="*/ 1133446 h 1133445"/>
                <a:gd name="connsiteX115" fmla="*/ 794385 w 1080135"/>
                <a:gd name="connsiteY115" fmla="*/ 1087648 h 1133445"/>
                <a:gd name="connsiteX116" fmla="*/ 874395 w 1080135"/>
                <a:gd name="connsiteY116" fmla="*/ 1087648 h 1133445"/>
                <a:gd name="connsiteX117" fmla="*/ 874395 w 1080135"/>
                <a:gd name="connsiteY117" fmla="*/ 1024676 h 1133445"/>
                <a:gd name="connsiteX118" fmla="*/ 920115 w 1080135"/>
                <a:gd name="connsiteY118" fmla="*/ 1024676 h 1133445"/>
                <a:gd name="connsiteX119" fmla="*/ 920115 w 1080135"/>
                <a:gd name="connsiteY119" fmla="*/ 1087648 h 1133445"/>
                <a:gd name="connsiteX120" fmla="*/ 1034415 w 1080135"/>
                <a:gd name="connsiteY120" fmla="*/ 1087648 h 1133445"/>
                <a:gd name="connsiteX121" fmla="*/ 1034415 w 1080135"/>
                <a:gd name="connsiteY121" fmla="*/ 503725 h 1133445"/>
                <a:gd name="connsiteX122" fmla="*/ 794385 w 1080135"/>
                <a:gd name="connsiteY122" fmla="*/ 559484 h 1133445"/>
                <a:gd name="connsiteX123" fmla="*/ 794385 w 1080135"/>
                <a:gd name="connsiteY123" fmla="*/ 512484 h 1133445"/>
                <a:gd name="connsiteX124" fmla="*/ 200025 w 1080135"/>
                <a:gd name="connsiteY124" fmla="*/ 1087648 h 1133445"/>
                <a:gd name="connsiteX125" fmla="*/ 285750 w 1080135"/>
                <a:gd name="connsiteY125" fmla="*/ 1087648 h 1133445"/>
                <a:gd name="connsiteX126" fmla="*/ 285750 w 1080135"/>
                <a:gd name="connsiteY126" fmla="*/ 1133446 h 1133445"/>
                <a:gd name="connsiteX127" fmla="*/ 0 w 1080135"/>
                <a:gd name="connsiteY127" fmla="*/ 1133446 h 1133445"/>
                <a:gd name="connsiteX128" fmla="*/ 0 w 1080135"/>
                <a:gd name="connsiteY128" fmla="*/ 606771 h 1133445"/>
                <a:gd name="connsiteX129" fmla="*/ 280035 w 1080135"/>
                <a:gd name="connsiteY129" fmla="*/ 606771 h 1133445"/>
                <a:gd name="connsiteX130" fmla="*/ 280035 w 1080135"/>
                <a:gd name="connsiteY130" fmla="*/ 652569 h 1133445"/>
                <a:gd name="connsiteX131" fmla="*/ 45720 w 1080135"/>
                <a:gd name="connsiteY131" fmla="*/ 652569 h 1133445"/>
                <a:gd name="connsiteX132" fmla="*/ 45720 w 1080135"/>
                <a:gd name="connsiteY132" fmla="*/ 1087648 h 1133445"/>
                <a:gd name="connsiteX133" fmla="*/ 154305 w 1080135"/>
                <a:gd name="connsiteY133" fmla="*/ 1087648 h 1133445"/>
                <a:gd name="connsiteX134" fmla="*/ 154305 w 1080135"/>
                <a:gd name="connsiteY134" fmla="*/ 1024676 h 1133445"/>
                <a:gd name="connsiteX135" fmla="*/ 200025 w 1080135"/>
                <a:gd name="connsiteY135" fmla="*/ 1024676 h 1133445"/>
                <a:gd name="connsiteX136" fmla="*/ 823360 w 1080135"/>
                <a:gd name="connsiteY136" fmla="*/ 197109 h 1133445"/>
                <a:gd name="connsiteX137" fmla="*/ 777240 w 1080135"/>
                <a:gd name="connsiteY137" fmla="*/ 178103 h 1133445"/>
                <a:gd name="connsiteX138" fmla="*/ 707974 w 1080135"/>
                <a:gd name="connsiteY138" fmla="*/ 124118 h 1133445"/>
                <a:gd name="connsiteX139" fmla="*/ 518511 w 1080135"/>
                <a:gd name="connsiteY139" fmla="*/ 60600 h 1133445"/>
                <a:gd name="connsiteX140" fmla="*/ 477945 w 1080135"/>
                <a:gd name="connsiteY140" fmla="*/ 91030 h 1133445"/>
                <a:gd name="connsiteX141" fmla="*/ 396107 w 1080135"/>
                <a:gd name="connsiteY141" fmla="*/ 121771 h 1133445"/>
                <a:gd name="connsiteX142" fmla="*/ 282378 w 1080135"/>
                <a:gd name="connsiteY142" fmla="*/ 206955 h 1133445"/>
                <a:gd name="connsiteX143" fmla="*/ 230086 w 1080135"/>
                <a:gd name="connsiteY143" fmla="*/ 276797 h 1133445"/>
                <a:gd name="connsiteX144" fmla="*/ 151505 w 1080135"/>
                <a:gd name="connsiteY144" fmla="*/ 377781 h 1133445"/>
                <a:gd name="connsiteX145" fmla="*/ 280035 w 1080135"/>
                <a:gd name="connsiteY145" fmla="*/ 377781 h 1133445"/>
                <a:gd name="connsiteX146" fmla="*/ 280035 w 1080135"/>
                <a:gd name="connsiteY146" fmla="*/ 423579 h 1133445"/>
                <a:gd name="connsiteX147" fmla="*/ 100298 w 1080135"/>
                <a:gd name="connsiteY147" fmla="*/ 423579 h 1133445"/>
                <a:gd name="connsiteX148" fmla="*/ 102127 w 1080135"/>
                <a:gd name="connsiteY148" fmla="*/ 398963 h 1133445"/>
                <a:gd name="connsiteX149" fmla="*/ 208826 w 1080135"/>
                <a:gd name="connsiteY149" fmla="*/ 236266 h 1133445"/>
                <a:gd name="connsiteX150" fmla="*/ 237401 w 1080135"/>
                <a:gd name="connsiteY150" fmla="*/ 198139 h 1133445"/>
                <a:gd name="connsiteX151" fmla="*/ 400279 w 1080135"/>
                <a:gd name="connsiteY151" fmla="*/ 76202 h 1133445"/>
                <a:gd name="connsiteX152" fmla="*/ 444227 w 1080135"/>
                <a:gd name="connsiteY152" fmla="*/ 59887 h 1133445"/>
                <a:gd name="connsiteX153" fmla="*/ 708574 w 1080135"/>
                <a:gd name="connsiteY153" fmla="*/ 50056 h 1133445"/>
                <a:gd name="connsiteX154" fmla="*/ 748665 w 1080135"/>
                <a:gd name="connsiteY154" fmla="*/ 103681 h 1133445"/>
                <a:gd name="connsiteX155" fmla="*/ 786898 w 1080135"/>
                <a:gd name="connsiteY155" fmla="*/ 133335 h 1133445"/>
                <a:gd name="connsiteX156" fmla="*/ 932728 w 1080135"/>
                <a:gd name="connsiteY156" fmla="*/ 362044 h 1133445"/>
                <a:gd name="connsiteX157" fmla="*/ 914400 w 1080135"/>
                <a:gd name="connsiteY157" fmla="*/ 411557 h 1133445"/>
                <a:gd name="connsiteX158" fmla="*/ 907942 w 1080135"/>
                <a:gd name="connsiteY158" fmla="*/ 423579 h 1133445"/>
                <a:gd name="connsiteX159" fmla="*/ 794385 w 1080135"/>
                <a:gd name="connsiteY159" fmla="*/ 423579 h 1133445"/>
                <a:gd name="connsiteX160" fmla="*/ 794385 w 1080135"/>
                <a:gd name="connsiteY160" fmla="*/ 377781 h 1133445"/>
                <a:gd name="connsiteX161" fmla="*/ 879767 w 1080135"/>
                <a:gd name="connsiteY161" fmla="*/ 377781 h 1133445"/>
                <a:gd name="connsiteX162" fmla="*/ 823360 w 1080135"/>
                <a:gd name="connsiteY162" fmla="*/ 197109 h 1133445"/>
                <a:gd name="connsiteX163" fmla="*/ 564413 w 1080135"/>
                <a:gd name="connsiteY163" fmla="*/ 882130 h 1133445"/>
                <a:gd name="connsiteX164" fmla="*/ 623849 w 1080135"/>
                <a:gd name="connsiteY164" fmla="*/ 1013227 h 1133445"/>
                <a:gd name="connsiteX165" fmla="*/ 571957 w 1080135"/>
                <a:gd name="connsiteY165" fmla="*/ 1013227 h 1133445"/>
                <a:gd name="connsiteX166" fmla="*/ 533552 w 1080135"/>
                <a:gd name="connsiteY166" fmla="*/ 921631 h 1133445"/>
                <a:gd name="connsiteX167" fmla="*/ 497777 w 1080135"/>
                <a:gd name="connsiteY167" fmla="*/ 1013227 h 1133445"/>
                <a:gd name="connsiteX168" fmla="*/ 446342 w 1080135"/>
                <a:gd name="connsiteY168" fmla="*/ 1013227 h 1133445"/>
                <a:gd name="connsiteX169" fmla="*/ 505206 w 1080135"/>
                <a:gd name="connsiteY169" fmla="*/ 880298 h 1133445"/>
                <a:gd name="connsiteX170" fmla="*/ 448227 w 1080135"/>
                <a:gd name="connsiteY170" fmla="*/ 755614 h 1133445"/>
                <a:gd name="connsiteX171" fmla="*/ 500120 w 1080135"/>
                <a:gd name="connsiteY171" fmla="*/ 755614 h 1133445"/>
                <a:gd name="connsiteX172" fmla="*/ 535553 w 1080135"/>
                <a:gd name="connsiteY172" fmla="*/ 841027 h 1133445"/>
                <a:gd name="connsiteX173" fmla="*/ 569100 w 1080135"/>
                <a:gd name="connsiteY173" fmla="*/ 755156 h 1133445"/>
                <a:gd name="connsiteX174" fmla="*/ 620535 w 1080135"/>
                <a:gd name="connsiteY174" fmla="*/ 755156 h 11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80135" h="1133445">
                  <a:moveTo>
                    <a:pt x="314325" y="1133446"/>
                  </a:moveTo>
                  <a:lnTo>
                    <a:pt x="760095" y="1133446"/>
                  </a:lnTo>
                  <a:lnTo>
                    <a:pt x="760095" y="228938"/>
                  </a:lnTo>
                  <a:lnTo>
                    <a:pt x="314325" y="228938"/>
                  </a:lnTo>
                  <a:close/>
                  <a:moveTo>
                    <a:pt x="360045" y="274736"/>
                  </a:moveTo>
                  <a:lnTo>
                    <a:pt x="714375" y="274736"/>
                  </a:lnTo>
                  <a:lnTo>
                    <a:pt x="714375" y="1087648"/>
                  </a:lnTo>
                  <a:lnTo>
                    <a:pt x="360045" y="1087648"/>
                  </a:lnTo>
                  <a:close/>
                  <a:moveTo>
                    <a:pt x="394335" y="309085"/>
                  </a:moveTo>
                  <a:lnTo>
                    <a:pt x="680085" y="309085"/>
                  </a:lnTo>
                  <a:lnTo>
                    <a:pt x="680085" y="354882"/>
                  </a:lnTo>
                  <a:lnTo>
                    <a:pt x="394335" y="354882"/>
                  </a:lnTo>
                  <a:close/>
                  <a:moveTo>
                    <a:pt x="645795" y="389231"/>
                  </a:moveTo>
                  <a:lnTo>
                    <a:pt x="428625" y="389231"/>
                  </a:lnTo>
                  <a:lnTo>
                    <a:pt x="428625" y="429304"/>
                  </a:lnTo>
                  <a:lnTo>
                    <a:pt x="394335" y="429304"/>
                  </a:lnTo>
                  <a:lnTo>
                    <a:pt x="394335" y="475102"/>
                  </a:lnTo>
                  <a:lnTo>
                    <a:pt x="428625" y="475102"/>
                  </a:lnTo>
                  <a:lnTo>
                    <a:pt x="428625" y="515175"/>
                  </a:lnTo>
                  <a:lnTo>
                    <a:pt x="645795" y="515175"/>
                  </a:lnTo>
                  <a:lnTo>
                    <a:pt x="645795" y="475102"/>
                  </a:lnTo>
                  <a:lnTo>
                    <a:pt x="680085" y="475102"/>
                  </a:lnTo>
                  <a:lnTo>
                    <a:pt x="680085" y="429304"/>
                  </a:lnTo>
                  <a:lnTo>
                    <a:pt x="645795" y="429304"/>
                  </a:lnTo>
                  <a:close/>
                  <a:moveTo>
                    <a:pt x="600075" y="469377"/>
                  </a:moveTo>
                  <a:lnTo>
                    <a:pt x="474345" y="469377"/>
                  </a:lnTo>
                  <a:lnTo>
                    <a:pt x="474345" y="435029"/>
                  </a:lnTo>
                  <a:lnTo>
                    <a:pt x="600075" y="435029"/>
                  </a:lnTo>
                  <a:close/>
                  <a:moveTo>
                    <a:pt x="394335" y="549523"/>
                  </a:moveTo>
                  <a:lnTo>
                    <a:pt x="680085" y="549523"/>
                  </a:lnTo>
                  <a:lnTo>
                    <a:pt x="680085" y="595321"/>
                  </a:lnTo>
                  <a:lnTo>
                    <a:pt x="394335" y="595321"/>
                  </a:lnTo>
                  <a:close/>
                  <a:moveTo>
                    <a:pt x="394335" y="629670"/>
                  </a:moveTo>
                  <a:lnTo>
                    <a:pt x="680085" y="629670"/>
                  </a:lnTo>
                  <a:lnTo>
                    <a:pt x="680085" y="675467"/>
                  </a:lnTo>
                  <a:lnTo>
                    <a:pt x="394335" y="675467"/>
                  </a:lnTo>
                  <a:close/>
                  <a:moveTo>
                    <a:pt x="280035" y="732715"/>
                  </a:moveTo>
                  <a:lnTo>
                    <a:pt x="80010" y="732715"/>
                  </a:lnTo>
                  <a:lnTo>
                    <a:pt x="80010" y="686917"/>
                  </a:lnTo>
                  <a:lnTo>
                    <a:pt x="280035" y="686917"/>
                  </a:lnTo>
                  <a:close/>
                  <a:moveTo>
                    <a:pt x="280035" y="812861"/>
                  </a:moveTo>
                  <a:lnTo>
                    <a:pt x="80010" y="812861"/>
                  </a:lnTo>
                  <a:lnTo>
                    <a:pt x="80010" y="767063"/>
                  </a:lnTo>
                  <a:lnTo>
                    <a:pt x="280035" y="767063"/>
                  </a:lnTo>
                  <a:close/>
                  <a:moveTo>
                    <a:pt x="280035" y="893007"/>
                  </a:moveTo>
                  <a:lnTo>
                    <a:pt x="80010" y="893007"/>
                  </a:lnTo>
                  <a:lnTo>
                    <a:pt x="80010" y="847209"/>
                  </a:lnTo>
                  <a:lnTo>
                    <a:pt x="280035" y="847209"/>
                  </a:lnTo>
                  <a:close/>
                  <a:moveTo>
                    <a:pt x="80010" y="927356"/>
                  </a:moveTo>
                  <a:lnTo>
                    <a:pt x="280035" y="927356"/>
                  </a:lnTo>
                  <a:lnTo>
                    <a:pt x="280035" y="973154"/>
                  </a:lnTo>
                  <a:lnTo>
                    <a:pt x="80010" y="973154"/>
                  </a:lnTo>
                  <a:close/>
                  <a:moveTo>
                    <a:pt x="840105" y="652569"/>
                  </a:moveTo>
                  <a:lnTo>
                    <a:pt x="794385" y="652569"/>
                  </a:lnTo>
                  <a:lnTo>
                    <a:pt x="794385" y="606771"/>
                  </a:lnTo>
                  <a:lnTo>
                    <a:pt x="840105" y="606771"/>
                  </a:lnTo>
                  <a:close/>
                  <a:moveTo>
                    <a:pt x="840105" y="732715"/>
                  </a:moveTo>
                  <a:lnTo>
                    <a:pt x="794385" y="732715"/>
                  </a:lnTo>
                  <a:lnTo>
                    <a:pt x="794385" y="686917"/>
                  </a:lnTo>
                  <a:lnTo>
                    <a:pt x="840105" y="686917"/>
                  </a:lnTo>
                  <a:close/>
                  <a:moveTo>
                    <a:pt x="920115" y="652569"/>
                  </a:moveTo>
                  <a:lnTo>
                    <a:pt x="874395" y="652569"/>
                  </a:lnTo>
                  <a:lnTo>
                    <a:pt x="874395" y="606771"/>
                  </a:lnTo>
                  <a:lnTo>
                    <a:pt x="920115" y="606771"/>
                  </a:lnTo>
                  <a:close/>
                  <a:moveTo>
                    <a:pt x="874395" y="686917"/>
                  </a:moveTo>
                  <a:lnTo>
                    <a:pt x="920115" y="686917"/>
                  </a:lnTo>
                  <a:lnTo>
                    <a:pt x="920115" y="732715"/>
                  </a:lnTo>
                  <a:lnTo>
                    <a:pt x="874395" y="732715"/>
                  </a:lnTo>
                  <a:close/>
                  <a:moveTo>
                    <a:pt x="874395" y="767063"/>
                  </a:moveTo>
                  <a:lnTo>
                    <a:pt x="920115" y="767063"/>
                  </a:lnTo>
                  <a:lnTo>
                    <a:pt x="920115" y="812861"/>
                  </a:lnTo>
                  <a:lnTo>
                    <a:pt x="874395" y="812861"/>
                  </a:lnTo>
                  <a:close/>
                  <a:moveTo>
                    <a:pt x="874395" y="847209"/>
                  </a:moveTo>
                  <a:lnTo>
                    <a:pt x="920115" y="847209"/>
                  </a:lnTo>
                  <a:lnTo>
                    <a:pt x="920115" y="893007"/>
                  </a:lnTo>
                  <a:lnTo>
                    <a:pt x="874395" y="893007"/>
                  </a:lnTo>
                  <a:close/>
                  <a:moveTo>
                    <a:pt x="1000125" y="652569"/>
                  </a:moveTo>
                  <a:lnTo>
                    <a:pt x="954405" y="652569"/>
                  </a:lnTo>
                  <a:lnTo>
                    <a:pt x="954405" y="606771"/>
                  </a:lnTo>
                  <a:lnTo>
                    <a:pt x="1000125" y="606771"/>
                  </a:lnTo>
                  <a:close/>
                  <a:moveTo>
                    <a:pt x="954405" y="686917"/>
                  </a:moveTo>
                  <a:lnTo>
                    <a:pt x="1000125" y="686917"/>
                  </a:lnTo>
                  <a:lnTo>
                    <a:pt x="1000125" y="732715"/>
                  </a:lnTo>
                  <a:lnTo>
                    <a:pt x="954405" y="732715"/>
                  </a:lnTo>
                  <a:close/>
                  <a:moveTo>
                    <a:pt x="954405" y="767063"/>
                  </a:moveTo>
                  <a:lnTo>
                    <a:pt x="1000125" y="767063"/>
                  </a:lnTo>
                  <a:lnTo>
                    <a:pt x="1000125" y="812861"/>
                  </a:lnTo>
                  <a:lnTo>
                    <a:pt x="954405" y="812861"/>
                  </a:lnTo>
                  <a:close/>
                  <a:moveTo>
                    <a:pt x="954405" y="847209"/>
                  </a:moveTo>
                  <a:lnTo>
                    <a:pt x="1000125" y="847209"/>
                  </a:lnTo>
                  <a:lnTo>
                    <a:pt x="1000125" y="893007"/>
                  </a:lnTo>
                  <a:lnTo>
                    <a:pt x="954405" y="893007"/>
                  </a:lnTo>
                  <a:close/>
                  <a:moveTo>
                    <a:pt x="874395" y="927356"/>
                  </a:moveTo>
                  <a:lnTo>
                    <a:pt x="920115" y="927356"/>
                  </a:lnTo>
                  <a:lnTo>
                    <a:pt x="920115" y="973154"/>
                  </a:lnTo>
                  <a:lnTo>
                    <a:pt x="874395" y="973154"/>
                  </a:lnTo>
                  <a:close/>
                  <a:moveTo>
                    <a:pt x="840105" y="812861"/>
                  </a:moveTo>
                  <a:lnTo>
                    <a:pt x="794385" y="812861"/>
                  </a:lnTo>
                  <a:lnTo>
                    <a:pt x="794385" y="767063"/>
                  </a:lnTo>
                  <a:lnTo>
                    <a:pt x="840105" y="767063"/>
                  </a:lnTo>
                  <a:close/>
                  <a:moveTo>
                    <a:pt x="840105" y="893007"/>
                  </a:moveTo>
                  <a:lnTo>
                    <a:pt x="794385" y="893007"/>
                  </a:lnTo>
                  <a:lnTo>
                    <a:pt x="794385" y="847209"/>
                  </a:lnTo>
                  <a:lnTo>
                    <a:pt x="840105" y="847209"/>
                  </a:lnTo>
                  <a:close/>
                  <a:moveTo>
                    <a:pt x="794385" y="927356"/>
                  </a:moveTo>
                  <a:lnTo>
                    <a:pt x="840105" y="927356"/>
                  </a:lnTo>
                  <a:lnTo>
                    <a:pt x="840105" y="973154"/>
                  </a:lnTo>
                  <a:lnTo>
                    <a:pt x="794385" y="973154"/>
                  </a:lnTo>
                  <a:close/>
                  <a:moveTo>
                    <a:pt x="954405" y="927356"/>
                  </a:moveTo>
                  <a:lnTo>
                    <a:pt x="1000125" y="927356"/>
                  </a:lnTo>
                  <a:lnTo>
                    <a:pt x="1000125" y="973154"/>
                  </a:lnTo>
                  <a:lnTo>
                    <a:pt x="954405" y="973154"/>
                  </a:lnTo>
                  <a:close/>
                  <a:moveTo>
                    <a:pt x="1080135" y="446478"/>
                  </a:moveTo>
                  <a:lnTo>
                    <a:pt x="1080135" y="1133446"/>
                  </a:lnTo>
                  <a:lnTo>
                    <a:pt x="794385" y="1133446"/>
                  </a:lnTo>
                  <a:lnTo>
                    <a:pt x="794385" y="1087648"/>
                  </a:lnTo>
                  <a:lnTo>
                    <a:pt x="874395" y="1087648"/>
                  </a:lnTo>
                  <a:lnTo>
                    <a:pt x="874395" y="1024676"/>
                  </a:lnTo>
                  <a:lnTo>
                    <a:pt x="920115" y="1024676"/>
                  </a:lnTo>
                  <a:lnTo>
                    <a:pt x="920115" y="1087648"/>
                  </a:lnTo>
                  <a:lnTo>
                    <a:pt x="1034415" y="1087648"/>
                  </a:lnTo>
                  <a:lnTo>
                    <a:pt x="1034415" y="503725"/>
                  </a:lnTo>
                  <a:lnTo>
                    <a:pt x="794385" y="559484"/>
                  </a:lnTo>
                  <a:lnTo>
                    <a:pt x="794385" y="512484"/>
                  </a:lnTo>
                  <a:close/>
                  <a:moveTo>
                    <a:pt x="200025" y="1087648"/>
                  </a:moveTo>
                  <a:lnTo>
                    <a:pt x="285750" y="1087648"/>
                  </a:lnTo>
                  <a:lnTo>
                    <a:pt x="285750" y="1133446"/>
                  </a:lnTo>
                  <a:lnTo>
                    <a:pt x="0" y="1133446"/>
                  </a:lnTo>
                  <a:lnTo>
                    <a:pt x="0" y="606771"/>
                  </a:lnTo>
                  <a:lnTo>
                    <a:pt x="280035" y="606771"/>
                  </a:lnTo>
                  <a:lnTo>
                    <a:pt x="280035" y="652569"/>
                  </a:lnTo>
                  <a:lnTo>
                    <a:pt x="45720" y="652569"/>
                  </a:lnTo>
                  <a:lnTo>
                    <a:pt x="45720" y="1087648"/>
                  </a:lnTo>
                  <a:lnTo>
                    <a:pt x="154305" y="1087648"/>
                  </a:lnTo>
                  <a:lnTo>
                    <a:pt x="154305" y="1024676"/>
                  </a:lnTo>
                  <a:lnTo>
                    <a:pt x="200025" y="1024676"/>
                  </a:lnTo>
                  <a:close/>
                  <a:moveTo>
                    <a:pt x="823360" y="197109"/>
                  </a:moveTo>
                  <a:cubicBezTo>
                    <a:pt x="809193" y="188163"/>
                    <a:pt x="793591" y="181733"/>
                    <a:pt x="777240" y="178103"/>
                  </a:cubicBezTo>
                  <a:cubicBezTo>
                    <a:pt x="747185" y="171538"/>
                    <a:pt x="721713" y="151688"/>
                    <a:pt x="707974" y="124118"/>
                  </a:cubicBezTo>
                  <a:cubicBezTo>
                    <a:pt x="673164" y="54170"/>
                    <a:pt x="588342" y="25732"/>
                    <a:pt x="518511" y="60600"/>
                  </a:cubicBezTo>
                  <a:cubicBezTo>
                    <a:pt x="503269" y="68211"/>
                    <a:pt x="489524" y="78520"/>
                    <a:pt x="477945" y="91030"/>
                  </a:cubicBezTo>
                  <a:cubicBezTo>
                    <a:pt x="456989" y="113568"/>
                    <a:pt x="426688" y="124950"/>
                    <a:pt x="396107" y="121771"/>
                  </a:cubicBezTo>
                  <a:cubicBezTo>
                    <a:pt x="341991" y="116726"/>
                    <a:pt x="292848" y="153534"/>
                    <a:pt x="282378" y="206955"/>
                  </a:cubicBezTo>
                  <a:cubicBezTo>
                    <a:pt x="276436" y="236981"/>
                    <a:pt x="257198" y="262676"/>
                    <a:pt x="230086" y="276797"/>
                  </a:cubicBezTo>
                  <a:cubicBezTo>
                    <a:pt x="190511" y="297450"/>
                    <a:pt x="161839" y="334296"/>
                    <a:pt x="151505" y="377781"/>
                  </a:cubicBezTo>
                  <a:lnTo>
                    <a:pt x="280035" y="377781"/>
                  </a:lnTo>
                  <a:lnTo>
                    <a:pt x="280035" y="423579"/>
                  </a:lnTo>
                  <a:lnTo>
                    <a:pt x="100298" y="423579"/>
                  </a:lnTo>
                  <a:lnTo>
                    <a:pt x="102127" y="398963"/>
                  </a:lnTo>
                  <a:cubicBezTo>
                    <a:pt x="107086" y="329854"/>
                    <a:pt x="147476" y="268267"/>
                    <a:pt x="208826" y="236266"/>
                  </a:cubicBezTo>
                  <a:cubicBezTo>
                    <a:pt x="223623" y="228547"/>
                    <a:pt x="234130" y="214526"/>
                    <a:pt x="237401" y="198139"/>
                  </a:cubicBezTo>
                  <a:cubicBezTo>
                    <a:pt x="252333" y="121598"/>
                    <a:pt x="322766" y="68869"/>
                    <a:pt x="400279" y="76202"/>
                  </a:cubicBezTo>
                  <a:cubicBezTo>
                    <a:pt x="416669" y="77958"/>
                    <a:pt x="432934" y="71919"/>
                    <a:pt x="444227" y="59887"/>
                  </a:cubicBezTo>
                  <a:cubicBezTo>
                    <a:pt x="514516" y="-15950"/>
                    <a:pt x="632868" y="-20351"/>
                    <a:pt x="708574" y="50056"/>
                  </a:cubicBezTo>
                  <a:cubicBezTo>
                    <a:pt x="725045" y="65374"/>
                    <a:pt x="738630" y="83539"/>
                    <a:pt x="748665" y="103681"/>
                  </a:cubicBezTo>
                  <a:cubicBezTo>
                    <a:pt x="756243" y="118879"/>
                    <a:pt x="770313" y="129793"/>
                    <a:pt x="786898" y="133335"/>
                  </a:cubicBezTo>
                  <a:cubicBezTo>
                    <a:pt x="890214" y="156153"/>
                    <a:pt x="955508" y="258550"/>
                    <a:pt x="932728" y="362044"/>
                  </a:cubicBezTo>
                  <a:cubicBezTo>
                    <a:pt x="928922" y="379316"/>
                    <a:pt x="922755" y="395980"/>
                    <a:pt x="914400" y="411557"/>
                  </a:cubicBezTo>
                  <a:lnTo>
                    <a:pt x="907942" y="423579"/>
                  </a:lnTo>
                  <a:lnTo>
                    <a:pt x="794385" y="423579"/>
                  </a:lnTo>
                  <a:lnTo>
                    <a:pt x="794385" y="377781"/>
                  </a:lnTo>
                  <a:lnTo>
                    <a:pt x="879767" y="377781"/>
                  </a:lnTo>
                  <a:cubicBezTo>
                    <a:pt x="907599" y="311843"/>
                    <a:pt x="883739" y="235414"/>
                    <a:pt x="823360" y="197109"/>
                  </a:cubicBezTo>
                  <a:close/>
                  <a:moveTo>
                    <a:pt x="564413" y="882130"/>
                  </a:moveTo>
                  <a:lnTo>
                    <a:pt x="623849" y="1013227"/>
                  </a:lnTo>
                  <a:lnTo>
                    <a:pt x="571957" y="1013227"/>
                  </a:lnTo>
                  <a:lnTo>
                    <a:pt x="533552" y="921631"/>
                  </a:lnTo>
                  <a:lnTo>
                    <a:pt x="497777" y="1013227"/>
                  </a:lnTo>
                  <a:lnTo>
                    <a:pt x="446342" y="1013227"/>
                  </a:lnTo>
                  <a:lnTo>
                    <a:pt x="505206" y="880298"/>
                  </a:lnTo>
                  <a:lnTo>
                    <a:pt x="448227" y="755614"/>
                  </a:lnTo>
                  <a:lnTo>
                    <a:pt x="500120" y="755614"/>
                  </a:lnTo>
                  <a:lnTo>
                    <a:pt x="535553" y="841027"/>
                  </a:lnTo>
                  <a:lnTo>
                    <a:pt x="569100" y="755156"/>
                  </a:lnTo>
                  <a:lnTo>
                    <a:pt x="620535" y="755156"/>
                  </a:lnTo>
                  <a:close/>
                </a:path>
              </a:pathLst>
            </a:custGeom>
            <a:solidFill>
              <a:schemeClr val="tx1"/>
            </a:solidFill>
            <a:ln w="5689" cap="flat">
              <a:noFill/>
              <a:prstDash val="solid"/>
              <a:miter/>
            </a:ln>
          </p:spPr>
          <p:txBody>
            <a:bodyPr rtlCol="0" anchor="ctr"/>
            <a:lstStyle/>
            <a:p>
              <a:pPr algn="ctr"/>
              <a:endParaRPr lang="en-US"/>
            </a:p>
          </p:txBody>
        </p:sp>
        <p:sp>
          <p:nvSpPr>
            <p:cNvPr id="17" name="TextBox 16">
              <a:extLst>
                <a:ext uri="{FF2B5EF4-FFF2-40B4-BE49-F238E27FC236}">
                  <a16:creationId xmlns:a16="http://schemas.microsoft.com/office/drawing/2014/main" id="{2636C7FF-806F-0F46-632F-A71A58762E32}"/>
                </a:ext>
              </a:extLst>
            </p:cNvPr>
            <p:cNvSpPr txBox="1"/>
            <p:nvPr/>
          </p:nvSpPr>
          <p:spPr>
            <a:xfrm>
              <a:off x="932726" y="4203496"/>
              <a:ext cx="2043636" cy="307777"/>
            </a:xfrm>
            <a:prstGeom prst="rect">
              <a:avLst/>
            </a:prstGeom>
            <a:noFill/>
          </p:spPr>
          <p:txBody>
            <a:bodyPr wrap="none" rtlCol="0">
              <a:spAutoFit/>
            </a:bodyPr>
            <a:lstStyle/>
            <a:p>
              <a:pPr algn="ctr"/>
              <a:r>
                <a:rPr lang="en-US" sz="1400" b="1" dirty="0"/>
                <a:t>OCI Dedicated Region</a:t>
              </a:r>
            </a:p>
          </p:txBody>
        </p:sp>
        <p:grpSp>
          <p:nvGrpSpPr>
            <p:cNvPr id="18" name="Group 17">
              <a:extLst>
                <a:ext uri="{FF2B5EF4-FFF2-40B4-BE49-F238E27FC236}">
                  <a16:creationId xmlns:a16="http://schemas.microsoft.com/office/drawing/2014/main" id="{632EAECD-B7BD-53DF-C3C0-1ADA5A80CF40}"/>
                </a:ext>
              </a:extLst>
            </p:cNvPr>
            <p:cNvGrpSpPr/>
            <p:nvPr/>
          </p:nvGrpSpPr>
          <p:grpSpPr>
            <a:xfrm>
              <a:off x="1426682" y="3044232"/>
              <a:ext cx="1055722" cy="1057817"/>
              <a:chOff x="7289147" y="3150552"/>
              <a:chExt cx="1303641" cy="1306226"/>
            </a:xfrm>
            <a:solidFill>
              <a:schemeClr val="tx1"/>
            </a:solidFill>
          </p:grpSpPr>
          <p:sp>
            <p:nvSpPr>
              <p:cNvPr id="19" name="Freeform: Shape 35">
                <a:extLst>
                  <a:ext uri="{FF2B5EF4-FFF2-40B4-BE49-F238E27FC236}">
                    <a16:creationId xmlns:a16="http://schemas.microsoft.com/office/drawing/2014/main" id="{A1199A01-83CF-7580-E6E9-EC5AE0C5A6AD}"/>
                  </a:ext>
                </a:extLst>
              </p:cNvPr>
              <p:cNvSpPr/>
              <p:nvPr/>
            </p:nvSpPr>
            <p:spPr>
              <a:xfrm>
                <a:off x="7537358" y="3328149"/>
                <a:ext cx="428461" cy="246887"/>
              </a:xfrm>
              <a:custGeom>
                <a:avLst/>
                <a:gdLst>
                  <a:gd name="connsiteX0" fmla="*/ 54864 w 428461"/>
                  <a:gd name="connsiteY0" fmla="*/ 246888 h 246887"/>
                  <a:gd name="connsiteX1" fmla="*/ 385681 w 428461"/>
                  <a:gd name="connsiteY1" fmla="*/ 48659 h 246887"/>
                  <a:gd name="connsiteX2" fmla="*/ 428462 w 428461"/>
                  <a:gd name="connsiteY2" fmla="*/ 0 h 246887"/>
                  <a:gd name="connsiteX3" fmla="*/ 0 w 428461"/>
                  <a:gd name="connsiteY3" fmla="*/ 246888 h 246887"/>
                </a:gdLst>
                <a:ahLst/>
                <a:cxnLst>
                  <a:cxn ang="0">
                    <a:pos x="connsiteX0" y="connsiteY0"/>
                  </a:cxn>
                  <a:cxn ang="0">
                    <a:pos x="connsiteX1" y="connsiteY1"/>
                  </a:cxn>
                  <a:cxn ang="0">
                    <a:pos x="connsiteX2" y="connsiteY2"/>
                  </a:cxn>
                  <a:cxn ang="0">
                    <a:pos x="connsiteX3" y="connsiteY3"/>
                  </a:cxn>
                </a:cxnLst>
                <a:rect l="l" t="t" r="r" b="b"/>
                <a:pathLst>
                  <a:path w="428461" h="246887">
                    <a:moveTo>
                      <a:pt x="54864" y="246888"/>
                    </a:moveTo>
                    <a:cubicBezTo>
                      <a:pt x="131249" y="136046"/>
                      <a:pt x="251917" y="63741"/>
                      <a:pt x="385681" y="48659"/>
                    </a:cubicBezTo>
                    <a:cubicBezTo>
                      <a:pt x="397144" y="30178"/>
                      <a:pt x="411601" y="13733"/>
                      <a:pt x="428462" y="0"/>
                    </a:cubicBezTo>
                    <a:cubicBezTo>
                      <a:pt x="252668" y="3065"/>
                      <a:pt x="90806" y="96331"/>
                      <a:pt x="0" y="246888"/>
                    </a:cubicBezTo>
                    <a:close/>
                  </a:path>
                </a:pathLst>
              </a:custGeom>
              <a:grpFill/>
              <a:ln w="32657" cap="flat">
                <a:noFill/>
                <a:prstDash val="solid"/>
                <a:miter/>
              </a:ln>
            </p:spPr>
            <p:txBody>
              <a:bodyPr rtlCol="0" anchor="ctr"/>
              <a:lstStyle/>
              <a:p>
                <a:endParaRPr lang="en-US"/>
              </a:p>
            </p:txBody>
          </p:sp>
          <p:sp>
            <p:nvSpPr>
              <p:cNvPr id="20" name="Freeform: Shape 36">
                <a:extLst>
                  <a:ext uri="{FF2B5EF4-FFF2-40B4-BE49-F238E27FC236}">
                    <a16:creationId xmlns:a16="http://schemas.microsoft.com/office/drawing/2014/main" id="{8B5E32B2-3D07-FD0B-1FB5-2908F48F4F98}"/>
                  </a:ext>
                </a:extLst>
              </p:cNvPr>
              <p:cNvSpPr/>
              <p:nvPr/>
            </p:nvSpPr>
            <p:spPr>
              <a:xfrm>
                <a:off x="8303168" y="3527357"/>
                <a:ext cx="180665" cy="700822"/>
              </a:xfrm>
              <a:custGeom>
                <a:avLst/>
                <a:gdLst>
                  <a:gd name="connsiteX0" fmla="*/ 15022 w 180665"/>
                  <a:gd name="connsiteY0" fmla="*/ 0 h 700822"/>
                  <a:gd name="connsiteX1" fmla="*/ 0 w 180665"/>
                  <a:gd name="connsiteY1" fmla="*/ 637141 h 700822"/>
                  <a:gd name="connsiteX2" fmla="*/ 0 w 180665"/>
                  <a:gd name="connsiteY2" fmla="*/ 700822 h 700822"/>
                  <a:gd name="connsiteX3" fmla="*/ 74785 w 180665"/>
                  <a:gd name="connsiteY3" fmla="*/ 1306 h 700822"/>
                </a:gdLst>
                <a:ahLst/>
                <a:cxnLst>
                  <a:cxn ang="0">
                    <a:pos x="connsiteX0" y="connsiteY0"/>
                  </a:cxn>
                  <a:cxn ang="0">
                    <a:pos x="connsiteX1" y="connsiteY1"/>
                  </a:cxn>
                  <a:cxn ang="0">
                    <a:pos x="connsiteX2" y="connsiteY2"/>
                  </a:cxn>
                  <a:cxn ang="0">
                    <a:pos x="connsiteX3" y="connsiteY3"/>
                  </a:cxn>
                </a:cxnLst>
                <a:rect l="l" t="t" r="r" b="b"/>
                <a:pathLst>
                  <a:path w="180665" h="700822">
                    <a:moveTo>
                      <a:pt x="15022" y="0"/>
                    </a:moveTo>
                    <a:cubicBezTo>
                      <a:pt x="180532" y="182475"/>
                      <a:pt x="173925" y="462667"/>
                      <a:pt x="0" y="637141"/>
                    </a:cubicBezTo>
                    <a:lnTo>
                      <a:pt x="0" y="700822"/>
                    </a:lnTo>
                    <a:cubicBezTo>
                      <a:pt x="208078" y="525218"/>
                      <a:pt x="241039" y="216928"/>
                      <a:pt x="74785" y="1306"/>
                    </a:cubicBezTo>
                    <a:close/>
                  </a:path>
                </a:pathLst>
              </a:custGeom>
              <a:grpFill/>
              <a:ln w="32657" cap="flat">
                <a:noFill/>
                <a:prstDash val="solid"/>
                <a:miter/>
              </a:ln>
            </p:spPr>
            <p:txBody>
              <a:bodyPr rtlCol="0" anchor="ctr"/>
              <a:lstStyle/>
              <a:p>
                <a:endParaRPr lang="en-US"/>
              </a:p>
            </p:txBody>
          </p:sp>
          <p:sp>
            <p:nvSpPr>
              <p:cNvPr id="21" name="Freeform: Shape 37">
                <a:extLst>
                  <a:ext uri="{FF2B5EF4-FFF2-40B4-BE49-F238E27FC236}">
                    <a16:creationId xmlns:a16="http://schemas.microsoft.com/office/drawing/2014/main" id="{9C73DD2A-FA22-D7C9-CEC7-4D7C370E0502}"/>
                  </a:ext>
                </a:extLst>
              </p:cNvPr>
              <p:cNvSpPr/>
              <p:nvPr/>
            </p:nvSpPr>
            <p:spPr>
              <a:xfrm>
                <a:off x="8034073" y="3711870"/>
                <a:ext cx="234804" cy="641712"/>
              </a:xfrm>
              <a:custGeom>
                <a:avLst/>
                <a:gdLst>
                  <a:gd name="connsiteX0" fmla="*/ 234805 w 234804"/>
                  <a:gd name="connsiteY0" fmla="*/ 51598 h 641712"/>
                  <a:gd name="connsiteX1" fmla="*/ 183207 w 234804"/>
                  <a:gd name="connsiteY1" fmla="*/ 0 h 641712"/>
                  <a:gd name="connsiteX2" fmla="*/ 0 w 234804"/>
                  <a:gd name="connsiteY2" fmla="*/ 0 h 641712"/>
                  <a:gd name="connsiteX3" fmla="*/ 0 w 234804"/>
                  <a:gd name="connsiteY3" fmla="*/ 46047 h 641712"/>
                  <a:gd name="connsiteX4" fmla="*/ 183207 w 234804"/>
                  <a:gd name="connsiteY4" fmla="*/ 46047 h 641712"/>
                  <a:gd name="connsiteX5" fmla="*/ 189085 w 234804"/>
                  <a:gd name="connsiteY5" fmla="*/ 51598 h 641712"/>
                  <a:gd name="connsiteX6" fmla="*/ 189085 w 234804"/>
                  <a:gd name="connsiteY6" fmla="*/ 590115 h 641712"/>
                  <a:gd name="connsiteX7" fmla="*/ 183207 w 234804"/>
                  <a:gd name="connsiteY7" fmla="*/ 595993 h 641712"/>
                  <a:gd name="connsiteX8" fmla="*/ 0 w 234804"/>
                  <a:gd name="connsiteY8" fmla="*/ 595993 h 641712"/>
                  <a:gd name="connsiteX9" fmla="*/ 0 w 234804"/>
                  <a:gd name="connsiteY9" fmla="*/ 641713 h 641712"/>
                  <a:gd name="connsiteX10" fmla="*/ 183207 w 234804"/>
                  <a:gd name="connsiteY10" fmla="*/ 641713 h 641712"/>
                  <a:gd name="connsiteX11" fmla="*/ 234805 w 234804"/>
                  <a:gd name="connsiteY11" fmla="*/ 590115 h 64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804" h="641712">
                    <a:moveTo>
                      <a:pt x="234805" y="51598"/>
                    </a:moveTo>
                    <a:cubicBezTo>
                      <a:pt x="234805" y="23102"/>
                      <a:pt x="211703" y="0"/>
                      <a:pt x="183207" y="0"/>
                    </a:cubicBezTo>
                    <a:lnTo>
                      <a:pt x="0" y="0"/>
                    </a:lnTo>
                    <a:lnTo>
                      <a:pt x="0" y="46047"/>
                    </a:lnTo>
                    <a:lnTo>
                      <a:pt x="183207" y="46047"/>
                    </a:lnTo>
                    <a:cubicBezTo>
                      <a:pt x="186329" y="46043"/>
                      <a:pt x="188912" y="48479"/>
                      <a:pt x="189085" y="51598"/>
                    </a:cubicBezTo>
                    <a:lnTo>
                      <a:pt x="189085" y="590115"/>
                    </a:lnTo>
                    <a:cubicBezTo>
                      <a:pt x="189085" y="593361"/>
                      <a:pt x="186453" y="595993"/>
                      <a:pt x="183207" y="595993"/>
                    </a:cubicBezTo>
                    <a:lnTo>
                      <a:pt x="0" y="595993"/>
                    </a:lnTo>
                    <a:lnTo>
                      <a:pt x="0" y="641713"/>
                    </a:lnTo>
                    <a:lnTo>
                      <a:pt x="183207" y="641713"/>
                    </a:lnTo>
                    <a:cubicBezTo>
                      <a:pt x="211703" y="641713"/>
                      <a:pt x="234805" y="618611"/>
                      <a:pt x="234805" y="590115"/>
                    </a:cubicBezTo>
                    <a:close/>
                  </a:path>
                </a:pathLst>
              </a:custGeom>
              <a:grpFill/>
              <a:ln w="32657" cap="flat">
                <a:noFill/>
                <a:prstDash val="solid"/>
                <a:miter/>
              </a:ln>
            </p:spPr>
            <p:txBody>
              <a:bodyPr rtlCol="0" anchor="ctr"/>
              <a:lstStyle/>
              <a:p>
                <a:endParaRPr lang="en-US"/>
              </a:p>
            </p:txBody>
          </p:sp>
          <p:sp>
            <p:nvSpPr>
              <p:cNvPr id="22" name="Freeform: Shape 38">
                <a:extLst>
                  <a:ext uri="{FF2B5EF4-FFF2-40B4-BE49-F238E27FC236}">
                    <a16:creationId xmlns:a16="http://schemas.microsoft.com/office/drawing/2014/main" id="{114800D6-7043-541B-88A6-1EC825B3C8A6}"/>
                  </a:ext>
                </a:extLst>
              </p:cNvPr>
              <p:cNvSpPr/>
              <p:nvPr/>
            </p:nvSpPr>
            <p:spPr>
              <a:xfrm>
                <a:off x="8034073" y="3792206"/>
                <a:ext cx="154468" cy="137486"/>
              </a:xfrm>
              <a:custGeom>
                <a:avLst/>
                <a:gdLst>
                  <a:gd name="connsiteX0" fmla="*/ 0 w 154468"/>
                  <a:gd name="connsiteY0" fmla="*/ 45720 h 137486"/>
                  <a:gd name="connsiteX1" fmla="*/ 108748 w 154468"/>
                  <a:gd name="connsiteY1" fmla="*/ 45720 h 137486"/>
                  <a:gd name="connsiteX2" fmla="*/ 108748 w 154468"/>
                  <a:gd name="connsiteY2" fmla="*/ 91767 h 137486"/>
                  <a:gd name="connsiteX3" fmla="*/ 0 w 154468"/>
                  <a:gd name="connsiteY3" fmla="*/ 91767 h 137486"/>
                  <a:gd name="connsiteX4" fmla="*/ 0 w 154468"/>
                  <a:gd name="connsiteY4" fmla="*/ 137487 h 137486"/>
                  <a:gd name="connsiteX5" fmla="*/ 154468 w 154468"/>
                  <a:gd name="connsiteY5" fmla="*/ 137487 h 137486"/>
                  <a:gd name="connsiteX6" fmla="*/ 154468 w 154468"/>
                  <a:gd name="connsiteY6" fmla="*/ 0 h 137486"/>
                  <a:gd name="connsiteX7" fmla="*/ 0 w 154468"/>
                  <a:gd name="connsiteY7" fmla="*/ 0 h 137486"/>
                  <a:gd name="connsiteX8" fmla="*/ 0 w 154468"/>
                  <a:gd name="connsiteY8" fmla="*/ 45720 h 13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68" h="137486">
                    <a:moveTo>
                      <a:pt x="0" y="45720"/>
                    </a:moveTo>
                    <a:lnTo>
                      <a:pt x="108748" y="45720"/>
                    </a:lnTo>
                    <a:lnTo>
                      <a:pt x="108748" y="91767"/>
                    </a:lnTo>
                    <a:lnTo>
                      <a:pt x="0" y="91767"/>
                    </a:lnTo>
                    <a:lnTo>
                      <a:pt x="0" y="137487"/>
                    </a:lnTo>
                    <a:lnTo>
                      <a:pt x="154468" y="137487"/>
                    </a:lnTo>
                    <a:lnTo>
                      <a:pt x="154468" y="0"/>
                    </a:lnTo>
                    <a:lnTo>
                      <a:pt x="0" y="0"/>
                    </a:lnTo>
                    <a:lnTo>
                      <a:pt x="0" y="45720"/>
                    </a:lnTo>
                    <a:close/>
                  </a:path>
                </a:pathLst>
              </a:custGeom>
              <a:grpFill/>
              <a:ln w="32657" cap="flat">
                <a:noFill/>
                <a:prstDash val="solid"/>
                <a:miter/>
              </a:ln>
            </p:spPr>
            <p:txBody>
              <a:bodyPr rtlCol="0" anchor="ctr"/>
              <a:lstStyle/>
              <a:p>
                <a:endParaRPr lang="en-US"/>
              </a:p>
            </p:txBody>
          </p:sp>
          <p:sp>
            <p:nvSpPr>
              <p:cNvPr id="23" name="Freeform: Shape 39">
                <a:extLst>
                  <a:ext uri="{FF2B5EF4-FFF2-40B4-BE49-F238E27FC236}">
                    <a16:creationId xmlns:a16="http://schemas.microsoft.com/office/drawing/2014/main" id="{0698C9A1-90A3-5B65-69BC-34CF6ABCBE36}"/>
                  </a:ext>
                </a:extLst>
              </p:cNvPr>
              <p:cNvSpPr/>
              <p:nvPr/>
            </p:nvSpPr>
            <p:spPr>
              <a:xfrm>
                <a:off x="8034073" y="3963983"/>
                <a:ext cx="154468" cy="137486"/>
              </a:xfrm>
              <a:custGeom>
                <a:avLst/>
                <a:gdLst>
                  <a:gd name="connsiteX0" fmla="*/ 0 w 154468"/>
                  <a:gd name="connsiteY0" fmla="*/ 91767 h 137486"/>
                  <a:gd name="connsiteX1" fmla="*/ 0 w 154468"/>
                  <a:gd name="connsiteY1" fmla="*/ 137487 h 137486"/>
                  <a:gd name="connsiteX2" fmla="*/ 154468 w 154468"/>
                  <a:gd name="connsiteY2" fmla="*/ 137487 h 137486"/>
                  <a:gd name="connsiteX3" fmla="*/ 154468 w 154468"/>
                  <a:gd name="connsiteY3" fmla="*/ 0 h 137486"/>
                  <a:gd name="connsiteX4" fmla="*/ 0 w 154468"/>
                  <a:gd name="connsiteY4" fmla="*/ 0 h 137486"/>
                  <a:gd name="connsiteX5" fmla="*/ 0 w 154468"/>
                  <a:gd name="connsiteY5" fmla="*/ 46047 h 137486"/>
                  <a:gd name="connsiteX6" fmla="*/ 108748 w 154468"/>
                  <a:gd name="connsiteY6" fmla="*/ 46047 h 137486"/>
                  <a:gd name="connsiteX7" fmla="*/ 108748 w 154468"/>
                  <a:gd name="connsiteY7" fmla="*/ 91767 h 137486"/>
                  <a:gd name="connsiteX8" fmla="*/ 0 w 154468"/>
                  <a:gd name="connsiteY8" fmla="*/ 91767 h 13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68" h="137486">
                    <a:moveTo>
                      <a:pt x="0" y="91767"/>
                    </a:moveTo>
                    <a:lnTo>
                      <a:pt x="0" y="137487"/>
                    </a:lnTo>
                    <a:lnTo>
                      <a:pt x="154468" y="137487"/>
                    </a:lnTo>
                    <a:lnTo>
                      <a:pt x="154468" y="0"/>
                    </a:lnTo>
                    <a:lnTo>
                      <a:pt x="0" y="0"/>
                    </a:lnTo>
                    <a:lnTo>
                      <a:pt x="0" y="46047"/>
                    </a:lnTo>
                    <a:lnTo>
                      <a:pt x="108748" y="46047"/>
                    </a:lnTo>
                    <a:lnTo>
                      <a:pt x="108748" y="91767"/>
                    </a:lnTo>
                    <a:lnTo>
                      <a:pt x="0" y="91767"/>
                    </a:lnTo>
                    <a:close/>
                  </a:path>
                </a:pathLst>
              </a:custGeom>
              <a:grpFill/>
              <a:ln w="32657" cap="flat">
                <a:noFill/>
                <a:prstDash val="solid"/>
                <a:miter/>
              </a:ln>
            </p:spPr>
            <p:txBody>
              <a:bodyPr rtlCol="0" anchor="ctr"/>
              <a:lstStyle/>
              <a:p>
                <a:endParaRPr lang="en-US"/>
              </a:p>
            </p:txBody>
          </p:sp>
          <p:sp>
            <p:nvSpPr>
              <p:cNvPr id="24" name="Freeform: Shape 40">
                <a:extLst>
                  <a:ext uri="{FF2B5EF4-FFF2-40B4-BE49-F238E27FC236}">
                    <a16:creationId xmlns:a16="http://schemas.microsoft.com/office/drawing/2014/main" id="{92AF5B74-2A1B-C732-A07D-E94B54DF569C}"/>
                  </a:ext>
                </a:extLst>
              </p:cNvPr>
              <p:cNvSpPr/>
              <p:nvPr/>
            </p:nvSpPr>
            <p:spPr>
              <a:xfrm>
                <a:off x="8034073" y="4136086"/>
                <a:ext cx="154468" cy="137486"/>
              </a:xfrm>
              <a:custGeom>
                <a:avLst/>
                <a:gdLst>
                  <a:gd name="connsiteX0" fmla="*/ 154468 w 154468"/>
                  <a:gd name="connsiteY0" fmla="*/ 0 h 137486"/>
                  <a:gd name="connsiteX1" fmla="*/ 0 w 154468"/>
                  <a:gd name="connsiteY1" fmla="*/ 0 h 137486"/>
                  <a:gd name="connsiteX2" fmla="*/ 0 w 154468"/>
                  <a:gd name="connsiteY2" fmla="*/ 45720 h 137486"/>
                  <a:gd name="connsiteX3" fmla="*/ 108748 w 154468"/>
                  <a:gd name="connsiteY3" fmla="*/ 45720 h 137486"/>
                  <a:gd name="connsiteX4" fmla="*/ 108748 w 154468"/>
                  <a:gd name="connsiteY4" fmla="*/ 91440 h 137486"/>
                  <a:gd name="connsiteX5" fmla="*/ 0 w 154468"/>
                  <a:gd name="connsiteY5" fmla="*/ 91440 h 137486"/>
                  <a:gd name="connsiteX6" fmla="*/ 0 w 154468"/>
                  <a:gd name="connsiteY6" fmla="*/ 137487 h 137486"/>
                  <a:gd name="connsiteX7" fmla="*/ 154468 w 154468"/>
                  <a:gd name="connsiteY7" fmla="*/ 137487 h 137486"/>
                  <a:gd name="connsiteX8" fmla="*/ 154468 w 154468"/>
                  <a:gd name="connsiteY8" fmla="*/ 0 h 13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68" h="137486">
                    <a:moveTo>
                      <a:pt x="154468" y="0"/>
                    </a:moveTo>
                    <a:lnTo>
                      <a:pt x="0" y="0"/>
                    </a:lnTo>
                    <a:lnTo>
                      <a:pt x="0" y="45720"/>
                    </a:lnTo>
                    <a:lnTo>
                      <a:pt x="108748" y="45720"/>
                    </a:lnTo>
                    <a:lnTo>
                      <a:pt x="108748" y="91440"/>
                    </a:lnTo>
                    <a:lnTo>
                      <a:pt x="0" y="91440"/>
                    </a:lnTo>
                    <a:lnTo>
                      <a:pt x="0" y="137487"/>
                    </a:lnTo>
                    <a:lnTo>
                      <a:pt x="154468" y="137487"/>
                    </a:lnTo>
                    <a:lnTo>
                      <a:pt x="154468" y="0"/>
                    </a:lnTo>
                    <a:close/>
                  </a:path>
                </a:pathLst>
              </a:custGeom>
              <a:grpFill/>
              <a:ln w="32657" cap="flat">
                <a:noFill/>
                <a:prstDash val="solid"/>
                <a:miter/>
              </a:ln>
            </p:spPr>
            <p:txBody>
              <a:bodyPr rtlCol="0" anchor="ctr"/>
              <a:lstStyle/>
              <a:p>
                <a:endParaRPr lang="en-US"/>
              </a:p>
            </p:txBody>
          </p:sp>
          <p:sp>
            <p:nvSpPr>
              <p:cNvPr id="25" name="Freeform: Shape 41">
                <a:extLst>
                  <a:ext uri="{FF2B5EF4-FFF2-40B4-BE49-F238E27FC236}">
                    <a16:creationId xmlns:a16="http://schemas.microsoft.com/office/drawing/2014/main" id="{F084F616-9B3A-3D9C-4126-CFD26CEE8796}"/>
                  </a:ext>
                </a:extLst>
              </p:cNvPr>
              <p:cNvSpPr/>
              <p:nvPr/>
            </p:nvSpPr>
            <p:spPr>
              <a:xfrm>
                <a:off x="7289147" y="3607692"/>
                <a:ext cx="710326" cy="849086"/>
              </a:xfrm>
              <a:custGeom>
                <a:avLst/>
                <a:gdLst>
                  <a:gd name="connsiteX0" fmla="*/ 710310 w 710326"/>
                  <a:gd name="connsiteY0" fmla="*/ 52579 h 849086"/>
                  <a:gd name="connsiteX1" fmla="*/ 660360 w 710326"/>
                  <a:gd name="connsiteY1" fmla="*/ 17 h 849086"/>
                  <a:gd name="connsiteX2" fmla="*/ 659038 w 710326"/>
                  <a:gd name="connsiteY2" fmla="*/ 1 h 849086"/>
                  <a:gd name="connsiteX3" fmla="*/ 51615 w 710326"/>
                  <a:gd name="connsiteY3" fmla="*/ 1 h 849086"/>
                  <a:gd name="connsiteX4" fmla="*/ 1 w 710326"/>
                  <a:gd name="connsiteY4" fmla="*/ 50930 h 849086"/>
                  <a:gd name="connsiteX5" fmla="*/ 17 w 710326"/>
                  <a:gd name="connsiteY5" fmla="*/ 52579 h 849086"/>
                  <a:gd name="connsiteX6" fmla="*/ 17 w 710326"/>
                  <a:gd name="connsiteY6" fmla="*/ 797489 h 849086"/>
                  <a:gd name="connsiteX7" fmla="*/ 51615 w 710326"/>
                  <a:gd name="connsiteY7" fmla="*/ 849087 h 849086"/>
                  <a:gd name="connsiteX8" fmla="*/ 659038 w 710326"/>
                  <a:gd name="connsiteY8" fmla="*/ 849087 h 849086"/>
                  <a:gd name="connsiteX9" fmla="*/ 710310 w 710326"/>
                  <a:gd name="connsiteY9" fmla="*/ 797815 h 849086"/>
                  <a:gd name="connsiteX10" fmla="*/ 710310 w 710326"/>
                  <a:gd name="connsiteY10" fmla="*/ 797489 h 849086"/>
                  <a:gd name="connsiteX11" fmla="*/ 659038 w 710326"/>
                  <a:gd name="connsiteY11" fmla="*/ 803694 h 849086"/>
                  <a:gd name="connsiteX12" fmla="*/ 51615 w 710326"/>
                  <a:gd name="connsiteY12" fmla="*/ 803694 h 849086"/>
                  <a:gd name="connsiteX13" fmla="*/ 45737 w 710326"/>
                  <a:gd name="connsiteY13" fmla="*/ 797815 h 849086"/>
                  <a:gd name="connsiteX14" fmla="*/ 45737 w 710326"/>
                  <a:gd name="connsiteY14" fmla="*/ 52579 h 849086"/>
                  <a:gd name="connsiteX15" fmla="*/ 51615 w 710326"/>
                  <a:gd name="connsiteY15" fmla="*/ 47027 h 849086"/>
                  <a:gd name="connsiteX16" fmla="*/ 659038 w 710326"/>
                  <a:gd name="connsiteY16" fmla="*/ 47027 h 849086"/>
                  <a:gd name="connsiteX17" fmla="*/ 664590 w 710326"/>
                  <a:gd name="connsiteY17" fmla="*/ 52579 h 849086"/>
                  <a:gd name="connsiteX18" fmla="*/ 664590 w 710326"/>
                  <a:gd name="connsiteY18" fmla="*/ 797489 h 849086"/>
                  <a:gd name="connsiteX19" fmla="*/ 659038 w 710326"/>
                  <a:gd name="connsiteY19" fmla="*/ 803367 h 8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0326" h="849086">
                    <a:moveTo>
                      <a:pt x="710310" y="52579"/>
                    </a:moveTo>
                    <a:cubicBezTo>
                      <a:pt x="711031" y="24272"/>
                      <a:pt x="688668" y="739"/>
                      <a:pt x="660360" y="17"/>
                    </a:cubicBezTo>
                    <a:cubicBezTo>
                      <a:pt x="659920" y="8"/>
                      <a:pt x="659479" y="1"/>
                      <a:pt x="659038" y="1"/>
                    </a:cubicBezTo>
                    <a:lnTo>
                      <a:pt x="51615" y="1"/>
                    </a:lnTo>
                    <a:cubicBezTo>
                      <a:pt x="23299" y="-188"/>
                      <a:pt x="191" y="22613"/>
                      <a:pt x="1" y="50930"/>
                    </a:cubicBezTo>
                    <a:cubicBezTo>
                      <a:pt x="-3" y="51479"/>
                      <a:pt x="3" y="52031"/>
                      <a:pt x="17" y="52579"/>
                    </a:cubicBezTo>
                    <a:lnTo>
                      <a:pt x="17" y="797489"/>
                    </a:lnTo>
                    <a:cubicBezTo>
                      <a:pt x="17" y="825985"/>
                      <a:pt x="23118" y="849087"/>
                      <a:pt x="51615" y="849087"/>
                    </a:cubicBezTo>
                    <a:lnTo>
                      <a:pt x="659038" y="849087"/>
                    </a:lnTo>
                    <a:cubicBezTo>
                      <a:pt x="687355" y="849087"/>
                      <a:pt x="710310" y="826132"/>
                      <a:pt x="710310" y="797815"/>
                    </a:cubicBezTo>
                    <a:cubicBezTo>
                      <a:pt x="710310" y="797707"/>
                      <a:pt x="710310" y="797596"/>
                      <a:pt x="710310" y="797489"/>
                    </a:cubicBezTo>
                    <a:close/>
                    <a:moveTo>
                      <a:pt x="659038" y="803694"/>
                    </a:moveTo>
                    <a:lnTo>
                      <a:pt x="51615" y="803694"/>
                    </a:lnTo>
                    <a:cubicBezTo>
                      <a:pt x="48369" y="803694"/>
                      <a:pt x="45737" y="801061"/>
                      <a:pt x="45737" y="797815"/>
                    </a:cubicBezTo>
                    <a:lnTo>
                      <a:pt x="45737" y="52579"/>
                    </a:lnTo>
                    <a:cubicBezTo>
                      <a:pt x="45910" y="49460"/>
                      <a:pt x="48492" y="47024"/>
                      <a:pt x="51615" y="47027"/>
                    </a:cubicBezTo>
                    <a:lnTo>
                      <a:pt x="659038" y="47027"/>
                    </a:lnTo>
                    <a:cubicBezTo>
                      <a:pt x="662036" y="47191"/>
                      <a:pt x="664426" y="49581"/>
                      <a:pt x="664590" y="52579"/>
                    </a:cubicBezTo>
                    <a:lnTo>
                      <a:pt x="664590" y="797489"/>
                    </a:lnTo>
                    <a:cubicBezTo>
                      <a:pt x="664593" y="800611"/>
                      <a:pt x="662157" y="803194"/>
                      <a:pt x="659038" y="803367"/>
                    </a:cubicBezTo>
                    <a:close/>
                  </a:path>
                </a:pathLst>
              </a:custGeom>
              <a:grpFill/>
              <a:ln w="32657" cap="flat">
                <a:noFill/>
                <a:prstDash val="solid"/>
                <a:miter/>
              </a:ln>
            </p:spPr>
            <p:txBody>
              <a:bodyPr rtlCol="0" anchor="ctr"/>
              <a:lstStyle/>
              <a:p>
                <a:endParaRPr lang="en-US"/>
              </a:p>
            </p:txBody>
          </p:sp>
          <p:sp>
            <p:nvSpPr>
              <p:cNvPr id="26" name="Freeform: Shape 42">
                <a:extLst>
                  <a:ext uri="{FF2B5EF4-FFF2-40B4-BE49-F238E27FC236}">
                    <a16:creationId xmlns:a16="http://schemas.microsoft.com/office/drawing/2014/main" id="{E55E1804-1011-A585-0845-0158F6D700BE}"/>
                  </a:ext>
                </a:extLst>
              </p:cNvPr>
              <p:cNvSpPr/>
              <p:nvPr/>
            </p:nvSpPr>
            <p:spPr>
              <a:xfrm>
                <a:off x="7369500" y="3689010"/>
                <a:ext cx="549946" cy="206393"/>
              </a:xfrm>
              <a:custGeom>
                <a:avLst/>
                <a:gdLst>
                  <a:gd name="connsiteX0" fmla="*/ 549946 w 549946"/>
                  <a:gd name="connsiteY0" fmla="*/ 206393 h 206393"/>
                  <a:gd name="connsiteX1" fmla="*/ 549946 w 549946"/>
                  <a:gd name="connsiteY1" fmla="*/ 0 h 206393"/>
                  <a:gd name="connsiteX2" fmla="*/ 0 w 549946"/>
                  <a:gd name="connsiteY2" fmla="*/ 0 h 206393"/>
                  <a:gd name="connsiteX3" fmla="*/ 0 w 549946"/>
                  <a:gd name="connsiteY3" fmla="*/ 206393 h 206393"/>
                  <a:gd name="connsiteX4" fmla="*/ 45720 w 549946"/>
                  <a:gd name="connsiteY4" fmla="*/ 45720 h 206393"/>
                  <a:gd name="connsiteX5" fmla="*/ 502920 w 549946"/>
                  <a:gd name="connsiteY5" fmla="*/ 45720 h 206393"/>
                  <a:gd name="connsiteX6" fmla="*/ 502920 w 549946"/>
                  <a:gd name="connsiteY6" fmla="*/ 160347 h 206393"/>
                  <a:gd name="connsiteX7" fmla="*/ 45720 w 549946"/>
                  <a:gd name="connsiteY7" fmla="*/ 160347 h 20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946" h="206393">
                    <a:moveTo>
                      <a:pt x="549946" y="206393"/>
                    </a:moveTo>
                    <a:lnTo>
                      <a:pt x="549946" y="0"/>
                    </a:lnTo>
                    <a:lnTo>
                      <a:pt x="0" y="0"/>
                    </a:lnTo>
                    <a:lnTo>
                      <a:pt x="0" y="206393"/>
                    </a:lnTo>
                    <a:close/>
                    <a:moveTo>
                      <a:pt x="45720" y="45720"/>
                    </a:moveTo>
                    <a:lnTo>
                      <a:pt x="502920" y="45720"/>
                    </a:lnTo>
                    <a:lnTo>
                      <a:pt x="502920" y="160347"/>
                    </a:lnTo>
                    <a:lnTo>
                      <a:pt x="45720" y="160347"/>
                    </a:lnTo>
                    <a:close/>
                  </a:path>
                </a:pathLst>
              </a:custGeom>
              <a:grpFill/>
              <a:ln w="32657" cap="flat">
                <a:noFill/>
                <a:prstDash val="solid"/>
                <a:miter/>
              </a:ln>
            </p:spPr>
            <p:txBody>
              <a:bodyPr rtlCol="0" anchor="ctr"/>
              <a:lstStyle/>
              <a:p>
                <a:endParaRPr lang="en-US"/>
              </a:p>
            </p:txBody>
          </p:sp>
          <p:sp>
            <p:nvSpPr>
              <p:cNvPr id="27" name="Freeform: Shape 43">
                <a:extLst>
                  <a:ext uri="{FF2B5EF4-FFF2-40B4-BE49-F238E27FC236}">
                    <a16:creationId xmlns:a16="http://schemas.microsoft.com/office/drawing/2014/main" id="{F01479EC-0970-7FB1-CB4E-3630C58BCB3B}"/>
                  </a:ext>
                </a:extLst>
              </p:cNvPr>
              <p:cNvSpPr/>
              <p:nvPr/>
            </p:nvSpPr>
            <p:spPr>
              <a:xfrm>
                <a:off x="7793390" y="3769347"/>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grpFill/>
              <a:ln w="32657" cap="flat">
                <a:noFill/>
                <a:prstDash val="solid"/>
                <a:miter/>
              </a:ln>
            </p:spPr>
            <p:txBody>
              <a:bodyPr rtlCol="0" anchor="ctr"/>
              <a:lstStyle/>
              <a:p>
                <a:endParaRPr lang="en-US"/>
              </a:p>
            </p:txBody>
          </p:sp>
          <p:sp>
            <p:nvSpPr>
              <p:cNvPr id="28" name="Freeform: Shape 44">
                <a:extLst>
                  <a:ext uri="{FF2B5EF4-FFF2-40B4-BE49-F238E27FC236}">
                    <a16:creationId xmlns:a16="http://schemas.microsoft.com/office/drawing/2014/main" id="{D181754C-05CF-88BE-5C3A-7E91DF8DB22E}"/>
                  </a:ext>
                </a:extLst>
              </p:cNvPr>
              <p:cNvSpPr/>
              <p:nvPr/>
            </p:nvSpPr>
            <p:spPr>
              <a:xfrm>
                <a:off x="7369500" y="3929693"/>
                <a:ext cx="549946" cy="206393"/>
              </a:xfrm>
              <a:custGeom>
                <a:avLst/>
                <a:gdLst>
                  <a:gd name="connsiteX0" fmla="*/ 269095 w 549946"/>
                  <a:gd name="connsiteY0" fmla="*/ 206393 h 206393"/>
                  <a:gd name="connsiteX1" fmla="*/ 549946 w 549946"/>
                  <a:gd name="connsiteY1" fmla="*/ 206393 h 206393"/>
                  <a:gd name="connsiteX2" fmla="*/ 549946 w 549946"/>
                  <a:gd name="connsiteY2" fmla="*/ 0 h 206393"/>
                  <a:gd name="connsiteX3" fmla="*/ 0 w 549946"/>
                  <a:gd name="connsiteY3" fmla="*/ 0 h 206393"/>
                  <a:gd name="connsiteX4" fmla="*/ 0 w 549946"/>
                  <a:gd name="connsiteY4" fmla="*/ 206393 h 206393"/>
                  <a:gd name="connsiteX5" fmla="*/ 45720 w 549946"/>
                  <a:gd name="connsiteY5" fmla="*/ 45720 h 206393"/>
                  <a:gd name="connsiteX6" fmla="*/ 502920 w 549946"/>
                  <a:gd name="connsiteY6" fmla="*/ 45720 h 206393"/>
                  <a:gd name="connsiteX7" fmla="*/ 502920 w 549946"/>
                  <a:gd name="connsiteY7" fmla="*/ 160347 h 206393"/>
                  <a:gd name="connsiteX8" fmla="*/ 45720 w 549946"/>
                  <a:gd name="connsiteY8" fmla="*/ 160347 h 20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946" h="206393">
                    <a:moveTo>
                      <a:pt x="269095" y="206393"/>
                    </a:moveTo>
                    <a:lnTo>
                      <a:pt x="549946" y="206393"/>
                    </a:lnTo>
                    <a:lnTo>
                      <a:pt x="549946" y="0"/>
                    </a:lnTo>
                    <a:lnTo>
                      <a:pt x="0" y="0"/>
                    </a:lnTo>
                    <a:lnTo>
                      <a:pt x="0" y="206393"/>
                    </a:lnTo>
                    <a:close/>
                    <a:moveTo>
                      <a:pt x="45720" y="45720"/>
                    </a:moveTo>
                    <a:lnTo>
                      <a:pt x="502920" y="45720"/>
                    </a:lnTo>
                    <a:lnTo>
                      <a:pt x="502920" y="160347"/>
                    </a:lnTo>
                    <a:lnTo>
                      <a:pt x="45720" y="160347"/>
                    </a:lnTo>
                    <a:close/>
                  </a:path>
                </a:pathLst>
              </a:custGeom>
              <a:grpFill/>
              <a:ln w="32657" cap="flat">
                <a:noFill/>
                <a:prstDash val="solid"/>
                <a:miter/>
              </a:ln>
            </p:spPr>
            <p:txBody>
              <a:bodyPr rtlCol="0" anchor="ctr"/>
              <a:lstStyle/>
              <a:p>
                <a:endParaRPr lang="en-US"/>
              </a:p>
            </p:txBody>
          </p:sp>
          <p:sp>
            <p:nvSpPr>
              <p:cNvPr id="29" name="Freeform: Shape 45">
                <a:extLst>
                  <a:ext uri="{FF2B5EF4-FFF2-40B4-BE49-F238E27FC236}">
                    <a16:creationId xmlns:a16="http://schemas.microsoft.com/office/drawing/2014/main" id="{ED17F47A-CFAA-2035-4AAC-61CC26D9FC40}"/>
                  </a:ext>
                </a:extLst>
              </p:cNvPr>
              <p:cNvSpPr/>
              <p:nvPr/>
            </p:nvSpPr>
            <p:spPr>
              <a:xfrm>
                <a:off x="7793390" y="4010030"/>
                <a:ext cx="45719" cy="45719"/>
              </a:xfrm>
              <a:custGeom>
                <a:avLst/>
                <a:gdLst>
                  <a:gd name="connsiteX0" fmla="*/ 45720 w 45719"/>
                  <a:gd name="connsiteY0" fmla="*/ 22860 h 45719"/>
                  <a:gd name="connsiteX1" fmla="*/ 22860 w 45719"/>
                  <a:gd name="connsiteY1" fmla="*/ 45720 h 45719"/>
                  <a:gd name="connsiteX2" fmla="*/ 0 w 45719"/>
                  <a:gd name="connsiteY2" fmla="*/ 22860 h 45719"/>
                  <a:gd name="connsiteX3" fmla="*/ 22860 w 45719"/>
                  <a:gd name="connsiteY3" fmla="*/ 0 h 45719"/>
                  <a:gd name="connsiteX4" fmla="*/ 45720 w 45719"/>
                  <a:gd name="connsiteY4" fmla="*/ 2286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19">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grpFill/>
              <a:ln w="32657" cap="flat">
                <a:noFill/>
                <a:prstDash val="solid"/>
                <a:miter/>
              </a:ln>
            </p:spPr>
            <p:txBody>
              <a:bodyPr rtlCol="0" anchor="ctr"/>
              <a:lstStyle/>
              <a:p>
                <a:endParaRPr lang="en-US"/>
              </a:p>
            </p:txBody>
          </p:sp>
          <p:sp>
            <p:nvSpPr>
              <p:cNvPr id="30" name="Freeform: Shape 46">
                <a:extLst>
                  <a:ext uri="{FF2B5EF4-FFF2-40B4-BE49-F238E27FC236}">
                    <a16:creationId xmlns:a16="http://schemas.microsoft.com/office/drawing/2014/main" id="{EF7C0AFB-0E89-7B6C-38DD-8EFF7B185A37}"/>
                  </a:ext>
                </a:extLst>
              </p:cNvPr>
              <p:cNvSpPr/>
              <p:nvPr/>
            </p:nvSpPr>
            <p:spPr>
              <a:xfrm>
                <a:off x="7369500" y="4170376"/>
                <a:ext cx="549946" cy="206066"/>
              </a:xfrm>
              <a:custGeom>
                <a:avLst/>
                <a:gdLst>
                  <a:gd name="connsiteX0" fmla="*/ 549946 w 549946"/>
                  <a:gd name="connsiteY0" fmla="*/ 206067 h 206066"/>
                  <a:gd name="connsiteX1" fmla="*/ 549946 w 549946"/>
                  <a:gd name="connsiteY1" fmla="*/ 0 h 206066"/>
                  <a:gd name="connsiteX2" fmla="*/ 0 w 549946"/>
                  <a:gd name="connsiteY2" fmla="*/ 0 h 206066"/>
                  <a:gd name="connsiteX3" fmla="*/ 0 w 549946"/>
                  <a:gd name="connsiteY3" fmla="*/ 206067 h 206066"/>
                  <a:gd name="connsiteX4" fmla="*/ 45720 w 549946"/>
                  <a:gd name="connsiteY4" fmla="*/ 45720 h 206066"/>
                  <a:gd name="connsiteX5" fmla="*/ 502920 w 549946"/>
                  <a:gd name="connsiteY5" fmla="*/ 45720 h 206066"/>
                  <a:gd name="connsiteX6" fmla="*/ 502920 w 549946"/>
                  <a:gd name="connsiteY6" fmla="*/ 160347 h 206066"/>
                  <a:gd name="connsiteX7" fmla="*/ 45720 w 549946"/>
                  <a:gd name="connsiteY7" fmla="*/ 160347 h 20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946" h="206066">
                    <a:moveTo>
                      <a:pt x="549946" y="206067"/>
                    </a:moveTo>
                    <a:lnTo>
                      <a:pt x="549946" y="0"/>
                    </a:lnTo>
                    <a:lnTo>
                      <a:pt x="0" y="0"/>
                    </a:lnTo>
                    <a:lnTo>
                      <a:pt x="0" y="206067"/>
                    </a:lnTo>
                    <a:close/>
                    <a:moveTo>
                      <a:pt x="45720" y="45720"/>
                    </a:moveTo>
                    <a:lnTo>
                      <a:pt x="502920" y="45720"/>
                    </a:lnTo>
                    <a:lnTo>
                      <a:pt x="502920" y="160347"/>
                    </a:lnTo>
                    <a:lnTo>
                      <a:pt x="45720" y="160347"/>
                    </a:lnTo>
                    <a:close/>
                  </a:path>
                </a:pathLst>
              </a:custGeom>
              <a:grpFill/>
              <a:ln w="32657" cap="flat">
                <a:noFill/>
                <a:prstDash val="solid"/>
                <a:miter/>
              </a:ln>
            </p:spPr>
            <p:txBody>
              <a:bodyPr rtlCol="0" anchor="ctr"/>
              <a:lstStyle/>
              <a:p>
                <a:endParaRPr lang="en-US"/>
              </a:p>
            </p:txBody>
          </p:sp>
          <p:sp>
            <p:nvSpPr>
              <p:cNvPr id="31" name="Freeform: Shape 47">
                <a:extLst>
                  <a:ext uri="{FF2B5EF4-FFF2-40B4-BE49-F238E27FC236}">
                    <a16:creationId xmlns:a16="http://schemas.microsoft.com/office/drawing/2014/main" id="{733E9F7C-1041-D1F7-B169-E0BB6F115B22}"/>
                  </a:ext>
                </a:extLst>
              </p:cNvPr>
              <p:cNvSpPr/>
              <p:nvPr/>
            </p:nvSpPr>
            <p:spPr>
              <a:xfrm>
                <a:off x="7793390" y="4250713"/>
                <a:ext cx="45719" cy="45720"/>
              </a:xfrm>
              <a:custGeom>
                <a:avLst/>
                <a:gdLst>
                  <a:gd name="connsiteX0" fmla="*/ 45720 w 45719"/>
                  <a:gd name="connsiteY0" fmla="*/ 22860 h 45720"/>
                  <a:gd name="connsiteX1" fmla="*/ 22860 w 45719"/>
                  <a:gd name="connsiteY1" fmla="*/ 45720 h 45720"/>
                  <a:gd name="connsiteX2" fmla="*/ 0 w 45719"/>
                  <a:gd name="connsiteY2" fmla="*/ 22860 h 45720"/>
                  <a:gd name="connsiteX3" fmla="*/ 22860 w 45719"/>
                  <a:gd name="connsiteY3" fmla="*/ 0 h 45720"/>
                  <a:gd name="connsiteX4" fmla="*/ 45720 w 45719"/>
                  <a:gd name="connsiteY4" fmla="*/ 22860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9" h="45720">
                    <a:moveTo>
                      <a:pt x="45720" y="22860"/>
                    </a:moveTo>
                    <a:cubicBezTo>
                      <a:pt x="45720" y="35485"/>
                      <a:pt x="35485" y="45720"/>
                      <a:pt x="22860" y="45720"/>
                    </a:cubicBezTo>
                    <a:cubicBezTo>
                      <a:pt x="10235" y="45720"/>
                      <a:pt x="0" y="35485"/>
                      <a:pt x="0" y="22860"/>
                    </a:cubicBezTo>
                    <a:cubicBezTo>
                      <a:pt x="0" y="10235"/>
                      <a:pt x="10235" y="0"/>
                      <a:pt x="22860" y="0"/>
                    </a:cubicBezTo>
                    <a:cubicBezTo>
                      <a:pt x="35485" y="0"/>
                      <a:pt x="45720" y="10235"/>
                      <a:pt x="45720" y="22860"/>
                    </a:cubicBezTo>
                    <a:close/>
                  </a:path>
                </a:pathLst>
              </a:custGeom>
              <a:grpFill/>
              <a:ln w="32657" cap="flat">
                <a:noFill/>
                <a:prstDash val="solid"/>
                <a:miter/>
              </a:ln>
            </p:spPr>
            <p:txBody>
              <a:bodyPr rtlCol="0" anchor="ctr"/>
              <a:lstStyle/>
              <a:p>
                <a:endParaRPr lang="en-US"/>
              </a:p>
            </p:txBody>
          </p:sp>
          <p:sp>
            <p:nvSpPr>
              <p:cNvPr id="32" name="Freeform: Shape 48">
                <a:extLst>
                  <a:ext uri="{FF2B5EF4-FFF2-40B4-BE49-F238E27FC236}">
                    <a16:creationId xmlns:a16="http://schemas.microsoft.com/office/drawing/2014/main" id="{F99C84CC-7DEB-7426-3C3C-4AD6B94990C2}"/>
                  </a:ext>
                </a:extLst>
              </p:cNvPr>
              <p:cNvSpPr/>
              <p:nvPr/>
            </p:nvSpPr>
            <p:spPr>
              <a:xfrm>
                <a:off x="7926631" y="3150552"/>
                <a:ext cx="666157" cy="341862"/>
              </a:xfrm>
              <a:custGeom>
                <a:avLst/>
                <a:gdLst>
                  <a:gd name="connsiteX0" fmla="*/ 594033 w 666157"/>
                  <a:gd name="connsiteY0" fmla="*/ 125019 h 341862"/>
                  <a:gd name="connsiteX1" fmla="*/ 545048 w 666157"/>
                  <a:gd name="connsiteY1" fmla="*/ 104771 h 341862"/>
                  <a:gd name="connsiteX2" fmla="*/ 518269 w 666157"/>
                  <a:gd name="connsiteY2" fmla="*/ 84197 h 341862"/>
                  <a:gd name="connsiteX3" fmla="*/ 315700 w 666157"/>
                  <a:gd name="connsiteY3" fmla="*/ 15708 h 341862"/>
                  <a:gd name="connsiteX4" fmla="*/ 271707 w 666157"/>
                  <a:gd name="connsiteY4" fmla="*/ 48601 h 341862"/>
                  <a:gd name="connsiteX5" fmla="*/ 241336 w 666157"/>
                  <a:gd name="connsiteY5" fmla="*/ 59705 h 341862"/>
                  <a:gd name="connsiteX6" fmla="*/ 108095 w 666157"/>
                  <a:gd name="connsiteY6" fmla="*/ 159635 h 341862"/>
                  <a:gd name="connsiteX7" fmla="*/ 88174 w 666157"/>
                  <a:gd name="connsiteY7" fmla="*/ 186088 h 341862"/>
                  <a:gd name="connsiteX8" fmla="*/ 1959 w 666157"/>
                  <a:gd name="connsiteY8" fmla="*/ 316716 h 341862"/>
                  <a:gd name="connsiteX9" fmla="*/ 0 w 666157"/>
                  <a:gd name="connsiteY9" fmla="*/ 341536 h 341862"/>
                  <a:gd name="connsiteX10" fmla="*/ 255705 w 666157"/>
                  <a:gd name="connsiteY10" fmla="*/ 341536 h 341862"/>
                  <a:gd name="connsiteX11" fmla="*/ 219456 w 666157"/>
                  <a:gd name="connsiteY11" fmla="*/ 295489 h 341862"/>
                  <a:gd name="connsiteX12" fmla="*/ 52251 w 666157"/>
                  <a:gd name="connsiteY12" fmla="*/ 295489 h 341862"/>
                  <a:gd name="connsiteX13" fmla="*/ 109728 w 666157"/>
                  <a:gd name="connsiteY13" fmla="*/ 225603 h 341862"/>
                  <a:gd name="connsiteX14" fmla="*/ 153162 w 666157"/>
                  <a:gd name="connsiteY14" fmla="*/ 167473 h 341862"/>
                  <a:gd name="connsiteX15" fmla="*/ 198229 w 666157"/>
                  <a:gd name="connsiteY15" fmla="*/ 110650 h 341862"/>
                  <a:gd name="connsiteX16" fmla="*/ 236764 w 666157"/>
                  <a:gd name="connsiteY16" fmla="*/ 104445 h 341862"/>
                  <a:gd name="connsiteX17" fmla="*/ 305344 w 666157"/>
                  <a:gd name="connsiteY17" fmla="*/ 78646 h 341862"/>
                  <a:gd name="connsiteX18" fmla="*/ 382742 w 666157"/>
                  <a:gd name="connsiteY18" fmla="*/ 45989 h 341862"/>
                  <a:gd name="connsiteX19" fmla="*/ 477447 w 666157"/>
                  <a:gd name="connsiteY19" fmla="*/ 104771 h 341862"/>
                  <a:gd name="connsiteX20" fmla="*/ 534924 w 666157"/>
                  <a:gd name="connsiteY20" fmla="*/ 149512 h 341862"/>
                  <a:gd name="connsiteX21" fmla="*/ 570847 w 666157"/>
                  <a:gd name="connsiteY21" fmla="*/ 163228 h 341862"/>
                  <a:gd name="connsiteX22" fmla="*/ 614607 w 666157"/>
                  <a:gd name="connsiteY22" fmla="*/ 295816 h 341862"/>
                  <a:gd name="connsiteX23" fmla="*/ 344533 w 666157"/>
                  <a:gd name="connsiteY23" fmla="*/ 295816 h 341862"/>
                  <a:gd name="connsiteX24" fmla="*/ 288363 w 666157"/>
                  <a:gd name="connsiteY24" fmla="*/ 238666 h 341862"/>
                  <a:gd name="connsiteX25" fmla="*/ 242316 w 666157"/>
                  <a:gd name="connsiteY25" fmla="*/ 238666 h 341862"/>
                  <a:gd name="connsiteX26" fmla="*/ 344533 w 666157"/>
                  <a:gd name="connsiteY26" fmla="*/ 341862 h 341862"/>
                  <a:gd name="connsiteX27" fmla="*/ 641386 w 666157"/>
                  <a:gd name="connsiteY27" fmla="*/ 341862 h 341862"/>
                  <a:gd name="connsiteX28" fmla="*/ 647918 w 666157"/>
                  <a:gd name="connsiteY28" fmla="*/ 329779 h 341862"/>
                  <a:gd name="connsiteX29" fmla="*/ 594033 w 666157"/>
                  <a:gd name="connsiteY29" fmla="*/ 125019 h 34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6157" h="341862">
                    <a:moveTo>
                      <a:pt x="594033" y="125019"/>
                    </a:moveTo>
                    <a:cubicBezTo>
                      <a:pt x="578969" y="115544"/>
                      <a:pt x="562405" y="108697"/>
                      <a:pt x="545048" y="104771"/>
                    </a:cubicBezTo>
                    <a:cubicBezTo>
                      <a:pt x="533513" y="102223"/>
                      <a:pt x="523703" y="94686"/>
                      <a:pt x="518269" y="84197"/>
                    </a:cubicBezTo>
                    <a:cubicBezTo>
                      <a:pt x="481246" y="9347"/>
                      <a:pt x="390553" y="-21317"/>
                      <a:pt x="315700" y="15708"/>
                    </a:cubicBezTo>
                    <a:cubicBezTo>
                      <a:pt x="299153" y="23894"/>
                      <a:pt x="284241" y="35043"/>
                      <a:pt x="271707" y="48601"/>
                    </a:cubicBezTo>
                    <a:cubicBezTo>
                      <a:pt x="263886" y="56863"/>
                      <a:pt x="252642" y="60974"/>
                      <a:pt x="241336" y="59705"/>
                    </a:cubicBezTo>
                    <a:cubicBezTo>
                      <a:pt x="177890" y="53995"/>
                      <a:pt x="120377" y="97128"/>
                      <a:pt x="108095" y="159635"/>
                    </a:cubicBezTo>
                    <a:cubicBezTo>
                      <a:pt x="105731" y="170982"/>
                      <a:pt x="98425" y="180682"/>
                      <a:pt x="88174" y="186088"/>
                    </a:cubicBezTo>
                    <a:cubicBezTo>
                      <a:pt x="39081" y="212123"/>
                      <a:pt x="6597" y="261340"/>
                      <a:pt x="1959" y="316716"/>
                    </a:cubicBezTo>
                    <a:lnTo>
                      <a:pt x="0" y="341536"/>
                    </a:lnTo>
                    <a:lnTo>
                      <a:pt x="255705" y="341536"/>
                    </a:lnTo>
                    <a:cubicBezTo>
                      <a:pt x="240641" y="328790"/>
                      <a:pt x="228309" y="313127"/>
                      <a:pt x="219456" y="295489"/>
                    </a:cubicBezTo>
                    <a:lnTo>
                      <a:pt x="52251" y="295489"/>
                    </a:lnTo>
                    <a:cubicBezTo>
                      <a:pt x="61186" y="265388"/>
                      <a:pt x="81917" y="240181"/>
                      <a:pt x="109728" y="225603"/>
                    </a:cubicBezTo>
                    <a:cubicBezTo>
                      <a:pt x="132173" y="213700"/>
                      <a:pt x="148110" y="192372"/>
                      <a:pt x="153162" y="167473"/>
                    </a:cubicBezTo>
                    <a:cubicBezTo>
                      <a:pt x="158093" y="142350"/>
                      <a:pt x="174889" y="121173"/>
                      <a:pt x="198229" y="110650"/>
                    </a:cubicBezTo>
                    <a:cubicBezTo>
                      <a:pt x="210341" y="105351"/>
                      <a:pt x="223600" y="103216"/>
                      <a:pt x="236764" y="104445"/>
                    </a:cubicBezTo>
                    <a:cubicBezTo>
                      <a:pt x="262416" y="107162"/>
                      <a:pt x="287843" y="97597"/>
                      <a:pt x="305344" y="78646"/>
                    </a:cubicBezTo>
                    <a:cubicBezTo>
                      <a:pt x="325441" y="57413"/>
                      <a:pt x="353510" y="45569"/>
                      <a:pt x="382742" y="45989"/>
                    </a:cubicBezTo>
                    <a:cubicBezTo>
                      <a:pt x="422910" y="46019"/>
                      <a:pt x="459597" y="68789"/>
                      <a:pt x="477447" y="104771"/>
                    </a:cubicBezTo>
                    <a:cubicBezTo>
                      <a:pt x="488799" y="127654"/>
                      <a:pt x="509954" y="144122"/>
                      <a:pt x="534924" y="149512"/>
                    </a:cubicBezTo>
                    <a:cubicBezTo>
                      <a:pt x="547647" y="151808"/>
                      <a:pt x="559832" y="156460"/>
                      <a:pt x="570847" y="163228"/>
                    </a:cubicBezTo>
                    <a:cubicBezTo>
                      <a:pt x="615084" y="191413"/>
                      <a:pt x="633375" y="246836"/>
                      <a:pt x="614607" y="295816"/>
                    </a:cubicBezTo>
                    <a:lnTo>
                      <a:pt x="344533" y="295816"/>
                    </a:lnTo>
                    <a:cubicBezTo>
                      <a:pt x="313277" y="295456"/>
                      <a:pt x="288180" y="269922"/>
                      <a:pt x="288363" y="238666"/>
                    </a:cubicBezTo>
                    <a:lnTo>
                      <a:pt x="242316" y="238666"/>
                    </a:lnTo>
                    <a:cubicBezTo>
                      <a:pt x="242136" y="295352"/>
                      <a:pt x="287847" y="341503"/>
                      <a:pt x="344533" y="341862"/>
                    </a:cubicBezTo>
                    <a:lnTo>
                      <a:pt x="641386" y="341862"/>
                    </a:lnTo>
                    <a:lnTo>
                      <a:pt x="647918" y="329779"/>
                    </a:lnTo>
                    <a:cubicBezTo>
                      <a:pt x="686065" y="257913"/>
                      <a:pt x="662613" y="168800"/>
                      <a:pt x="594033" y="125019"/>
                    </a:cubicBezTo>
                    <a:close/>
                  </a:path>
                </a:pathLst>
              </a:custGeom>
              <a:grpFill/>
              <a:ln w="32657" cap="flat">
                <a:noFill/>
                <a:prstDash val="solid"/>
                <a:miter/>
              </a:ln>
            </p:spPr>
            <p:txBody>
              <a:bodyPr rtlCol="0" anchor="ctr"/>
              <a:lstStyle/>
              <a:p>
                <a:endParaRPr lang="en-US"/>
              </a:p>
            </p:txBody>
          </p:sp>
        </p:grpSp>
      </p:grpSp>
      <p:grpSp>
        <p:nvGrpSpPr>
          <p:cNvPr id="33" name="Group 32">
            <a:extLst>
              <a:ext uri="{FF2B5EF4-FFF2-40B4-BE49-F238E27FC236}">
                <a16:creationId xmlns:a16="http://schemas.microsoft.com/office/drawing/2014/main" id="{6C247484-5418-2CF1-C58B-C6B164AF4E52}"/>
              </a:ext>
            </a:extLst>
          </p:cNvPr>
          <p:cNvGrpSpPr/>
          <p:nvPr/>
        </p:nvGrpSpPr>
        <p:grpSpPr>
          <a:xfrm>
            <a:off x="574313" y="1524000"/>
            <a:ext cx="5468046" cy="3991832"/>
            <a:chOff x="6419154" y="1799368"/>
            <a:chExt cx="5468046" cy="3991832"/>
          </a:xfrm>
        </p:grpSpPr>
        <p:grpSp>
          <p:nvGrpSpPr>
            <p:cNvPr id="34" name="Group 33">
              <a:extLst>
                <a:ext uri="{FF2B5EF4-FFF2-40B4-BE49-F238E27FC236}">
                  <a16:creationId xmlns:a16="http://schemas.microsoft.com/office/drawing/2014/main" id="{B61A607D-E90E-E0B2-5B88-6DF3B57BF9A5}"/>
                </a:ext>
              </a:extLst>
            </p:cNvPr>
            <p:cNvGrpSpPr/>
            <p:nvPr/>
          </p:nvGrpSpPr>
          <p:grpSpPr>
            <a:xfrm>
              <a:off x="9183164" y="3087164"/>
              <a:ext cx="2704036" cy="2704036"/>
              <a:chOff x="9115150" y="3368823"/>
              <a:chExt cx="2704036" cy="2704036"/>
            </a:xfrm>
          </p:grpSpPr>
          <p:pic>
            <p:nvPicPr>
              <p:cNvPr id="47" name="Picture Placeholder 39">
                <a:extLst>
                  <a:ext uri="{FF2B5EF4-FFF2-40B4-BE49-F238E27FC236}">
                    <a16:creationId xmlns:a16="http://schemas.microsoft.com/office/drawing/2014/main" id="{494FACFD-F0D8-6CF0-FEA5-9A7B9D49B6C3}"/>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115150" y="3368823"/>
                <a:ext cx="2704036" cy="2704036"/>
              </a:xfrm>
              <a:prstGeom prst="rect">
                <a:avLst/>
              </a:prstGeom>
            </p:spPr>
          </p:pic>
          <p:sp>
            <p:nvSpPr>
              <p:cNvPr id="48" name="Rectangle 47">
                <a:extLst>
                  <a:ext uri="{FF2B5EF4-FFF2-40B4-BE49-F238E27FC236}">
                    <a16:creationId xmlns:a16="http://schemas.microsoft.com/office/drawing/2014/main" id="{CCDB503E-A34D-B260-9659-CEA5F89EF9B5}"/>
                  </a:ext>
                </a:extLst>
              </p:cNvPr>
              <p:cNvSpPr/>
              <p:nvPr/>
            </p:nvSpPr>
            <p:spPr>
              <a:xfrm>
                <a:off x="10132687" y="4786297"/>
                <a:ext cx="307649" cy="2205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F2E425D8-0555-E274-EB70-19DE69BDDBF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95066" y="4741187"/>
                <a:ext cx="1084656" cy="188635"/>
              </a:xfrm>
              <a:prstGeom prst="rect">
                <a:avLst/>
              </a:prstGeom>
            </p:spPr>
          </p:pic>
        </p:grpSp>
        <p:grpSp>
          <p:nvGrpSpPr>
            <p:cNvPr id="35" name="Group 34">
              <a:extLst>
                <a:ext uri="{FF2B5EF4-FFF2-40B4-BE49-F238E27FC236}">
                  <a16:creationId xmlns:a16="http://schemas.microsoft.com/office/drawing/2014/main" id="{838EAD9E-CF24-0C34-E9F3-902A8B6B4CFC}"/>
                </a:ext>
              </a:extLst>
            </p:cNvPr>
            <p:cNvGrpSpPr/>
            <p:nvPr/>
          </p:nvGrpSpPr>
          <p:grpSpPr>
            <a:xfrm>
              <a:off x="8516946" y="1969981"/>
              <a:ext cx="2704036" cy="2704036"/>
              <a:chOff x="8448932" y="2251640"/>
              <a:chExt cx="2704036" cy="2704036"/>
            </a:xfrm>
          </p:grpSpPr>
          <p:pic>
            <p:nvPicPr>
              <p:cNvPr id="44" name="Picture Placeholder 39">
                <a:extLst>
                  <a:ext uri="{FF2B5EF4-FFF2-40B4-BE49-F238E27FC236}">
                    <a16:creationId xmlns:a16="http://schemas.microsoft.com/office/drawing/2014/main" id="{1141274E-68D0-B41C-72BE-93A746C2BC74}"/>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448932" y="2251640"/>
                <a:ext cx="2704036" cy="2704036"/>
              </a:xfrm>
              <a:prstGeom prst="rect">
                <a:avLst/>
              </a:prstGeom>
            </p:spPr>
          </p:pic>
          <p:sp>
            <p:nvSpPr>
              <p:cNvPr id="45" name="Rectangle 44">
                <a:extLst>
                  <a:ext uri="{FF2B5EF4-FFF2-40B4-BE49-F238E27FC236}">
                    <a16:creationId xmlns:a16="http://schemas.microsoft.com/office/drawing/2014/main" id="{45D26C04-E9C7-7AC2-3081-B630958373E2}"/>
                  </a:ext>
                </a:extLst>
              </p:cNvPr>
              <p:cNvSpPr/>
              <p:nvPr/>
            </p:nvSpPr>
            <p:spPr>
              <a:xfrm>
                <a:off x="9443179" y="3666172"/>
                <a:ext cx="307649" cy="2205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E4A8218-1A1E-CCF4-455F-A61FF449C30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443179" y="3422382"/>
                <a:ext cx="791630" cy="452360"/>
              </a:xfrm>
              <a:prstGeom prst="rect">
                <a:avLst/>
              </a:prstGeom>
            </p:spPr>
          </p:pic>
        </p:grpSp>
        <p:grpSp>
          <p:nvGrpSpPr>
            <p:cNvPr id="36" name="Group 35">
              <a:extLst>
                <a:ext uri="{FF2B5EF4-FFF2-40B4-BE49-F238E27FC236}">
                  <a16:creationId xmlns:a16="http://schemas.microsoft.com/office/drawing/2014/main" id="{85866573-9BDD-97FD-0F72-5D3817655FEA}"/>
                </a:ext>
              </a:extLst>
            </p:cNvPr>
            <p:cNvGrpSpPr/>
            <p:nvPr/>
          </p:nvGrpSpPr>
          <p:grpSpPr>
            <a:xfrm>
              <a:off x="7158616" y="2916551"/>
              <a:ext cx="2704036" cy="2704036"/>
              <a:chOff x="7023670" y="2992751"/>
              <a:chExt cx="2704036" cy="2704036"/>
            </a:xfrm>
          </p:grpSpPr>
          <p:pic>
            <p:nvPicPr>
              <p:cNvPr id="41" name="Picture Placeholder 39">
                <a:extLst>
                  <a:ext uri="{FF2B5EF4-FFF2-40B4-BE49-F238E27FC236}">
                    <a16:creationId xmlns:a16="http://schemas.microsoft.com/office/drawing/2014/main" id="{17F8C1E0-3E3A-1C01-6D84-689B7A7F5ECC}"/>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7023670" y="2992751"/>
                <a:ext cx="2704036" cy="2704036"/>
              </a:xfrm>
              <a:prstGeom prst="rect">
                <a:avLst/>
              </a:prstGeom>
            </p:spPr>
          </p:pic>
          <p:sp>
            <p:nvSpPr>
              <p:cNvPr id="42" name="Rectangle 41">
                <a:extLst>
                  <a:ext uri="{FF2B5EF4-FFF2-40B4-BE49-F238E27FC236}">
                    <a16:creationId xmlns:a16="http://schemas.microsoft.com/office/drawing/2014/main" id="{27A59064-A960-C9A5-19FA-DF3E51C7B4C3}"/>
                  </a:ext>
                </a:extLst>
              </p:cNvPr>
              <p:cNvSpPr/>
              <p:nvPr/>
            </p:nvSpPr>
            <p:spPr>
              <a:xfrm>
                <a:off x="8017917" y="4403254"/>
                <a:ext cx="307649" cy="2205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8F2A6782-6B94-7EF3-29AF-494168E911D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766673" y="4077181"/>
                <a:ext cx="1287177" cy="678291"/>
              </a:xfrm>
              <a:prstGeom prst="rect">
                <a:avLst/>
              </a:prstGeom>
            </p:spPr>
          </p:pic>
        </p:grpSp>
        <p:grpSp>
          <p:nvGrpSpPr>
            <p:cNvPr id="37" name="Group 36">
              <a:extLst>
                <a:ext uri="{FF2B5EF4-FFF2-40B4-BE49-F238E27FC236}">
                  <a16:creationId xmlns:a16="http://schemas.microsoft.com/office/drawing/2014/main" id="{F2BD00A0-CBC1-BFF4-8AE8-3B14DDCEEB51}"/>
                </a:ext>
              </a:extLst>
            </p:cNvPr>
            <p:cNvGrpSpPr/>
            <p:nvPr/>
          </p:nvGrpSpPr>
          <p:grpSpPr>
            <a:xfrm>
              <a:off x="6419154" y="1799368"/>
              <a:ext cx="2704036" cy="2704036"/>
              <a:chOff x="6284208" y="1875568"/>
              <a:chExt cx="2704036" cy="2704036"/>
            </a:xfrm>
          </p:grpSpPr>
          <p:pic>
            <p:nvPicPr>
              <p:cNvPr id="38" name="Picture Placeholder 39">
                <a:extLst>
                  <a:ext uri="{FF2B5EF4-FFF2-40B4-BE49-F238E27FC236}">
                    <a16:creationId xmlns:a16="http://schemas.microsoft.com/office/drawing/2014/main" id="{6633A875-AEAB-1191-6EB6-6C321C1BAF67}"/>
                  </a:ext>
                </a:extLst>
              </p:cNvPr>
              <p:cNvPicPr>
                <a:picLocks noChangeAspect="1"/>
              </p:cNvPicPr>
              <p:nvPr/>
            </p:nvPicPr>
            <p:blipFill rotWithShape="1">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6284208" y="1875568"/>
                <a:ext cx="2704036" cy="2704036"/>
              </a:xfrm>
              <a:prstGeom prst="rect">
                <a:avLst/>
              </a:prstGeom>
            </p:spPr>
          </p:pic>
          <p:sp>
            <p:nvSpPr>
              <p:cNvPr id="39" name="Rectangle 38">
                <a:extLst>
                  <a:ext uri="{FF2B5EF4-FFF2-40B4-BE49-F238E27FC236}">
                    <a16:creationId xmlns:a16="http://schemas.microsoft.com/office/drawing/2014/main" id="{E7BE90B0-6591-727F-5C15-0B25BD07389C}"/>
                  </a:ext>
                </a:extLst>
              </p:cNvPr>
              <p:cNvSpPr/>
              <p:nvPr/>
            </p:nvSpPr>
            <p:spPr>
              <a:xfrm>
                <a:off x="7280050" y="3302209"/>
                <a:ext cx="307649" cy="2205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6F5CE65E-2ADB-5AC8-A1B9-565278EC8E6C}"/>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7371839" y="3100885"/>
                <a:ext cx="616893" cy="370135"/>
              </a:xfrm>
              <a:prstGeom prst="rect">
                <a:avLst/>
              </a:prstGeom>
            </p:spPr>
          </p:pic>
        </p:grpSp>
      </p:grpSp>
    </p:spTree>
    <p:extLst>
      <p:ext uri="{BB962C8B-B14F-4D97-AF65-F5344CB8AC3E}">
        <p14:creationId xmlns:p14="http://schemas.microsoft.com/office/powerpoint/2010/main" val="3381425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CF037-8F45-3C47-E23A-D2F49A9110C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86A066-F3C3-8768-9D55-9F57B6EF888D}"/>
              </a:ext>
            </a:extLst>
          </p:cNvPr>
          <p:cNvSpPr>
            <a:spLocks noGrp="1"/>
          </p:cNvSpPr>
          <p:nvPr>
            <p:ph type="sldNum" sz="quarter" idx="17"/>
          </p:nvPr>
        </p:nvSpPr>
        <p:spPr/>
        <p:txBody>
          <a:bodyPr/>
          <a:lstStyle/>
          <a:p>
            <a:fld id="{345D60D9-5372-5F40-9443-0F9AE5BDC3C8}" type="slidenum">
              <a:rPr lang="en-US" smtClean="0"/>
              <a:pPr/>
              <a:t>11</a:t>
            </a:fld>
            <a:endParaRPr lang="en-US" dirty="0"/>
          </a:p>
        </p:txBody>
      </p:sp>
      <p:sp>
        <p:nvSpPr>
          <p:cNvPr id="4" name="Footer Placeholder 3">
            <a:extLst>
              <a:ext uri="{FF2B5EF4-FFF2-40B4-BE49-F238E27FC236}">
                <a16:creationId xmlns:a16="http://schemas.microsoft.com/office/drawing/2014/main" id="{D9A564FD-8E2D-C85E-2061-FA14E2AC2676}"/>
              </a:ext>
            </a:extLst>
          </p:cNvPr>
          <p:cNvSpPr>
            <a:spLocks noGrp="1"/>
          </p:cNvSpPr>
          <p:nvPr>
            <p:ph type="ftr" sz="quarter" idx="16"/>
          </p:nvPr>
        </p:nvSpPr>
        <p:spPr/>
        <p:txBody>
          <a:bodyPr/>
          <a:lstStyle/>
          <a:p>
            <a:r>
              <a:rPr lang="en-US"/>
              <a:t>Copyright © 2026, Oracle and/or its affiliates</a:t>
            </a:r>
            <a:endParaRPr lang="en-US" dirty="0"/>
          </a:p>
        </p:txBody>
      </p:sp>
      <p:sp>
        <p:nvSpPr>
          <p:cNvPr id="6" name="Content Placeholder 5">
            <a:extLst>
              <a:ext uri="{FF2B5EF4-FFF2-40B4-BE49-F238E27FC236}">
                <a16:creationId xmlns:a16="http://schemas.microsoft.com/office/drawing/2014/main" id="{0483CAFB-C461-B834-C803-16593DF6CAA6}"/>
              </a:ext>
            </a:extLst>
          </p:cNvPr>
          <p:cNvSpPr txBox="1">
            <a:spLocks/>
          </p:cNvSpPr>
          <p:nvPr/>
        </p:nvSpPr>
        <p:spPr>
          <a:xfrm>
            <a:off x="768350" y="1608138"/>
            <a:ext cx="5084763" cy="346147"/>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6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pPr algn="ctr"/>
            <a:r>
              <a:rPr lang="en-US" b="1" dirty="0">
                <a:solidFill>
                  <a:schemeClr val="accent4">
                    <a:lumMod val="75000"/>
                  </a:schemeClr>
                </a:solidFill>
              </a:rPr>
              <a:t>Before</a:t>
            </a:r>
          </a:p>
        </p:txBody>
      </p:sp>
      <p:sp>
        <p:nvSpPr>
          <p:cNvPr id="7" name="Content Placeholder 33">
            <a:extLst>
              <a:ext uri="{FF2B5EF4-FFF2-40B4-BE49-F238E27FC236}">
                <a16:creationId xmlns:a16="http://schemas.microsoft.com/office/drawing/2014/main" id="{A38307CE-3E43-8FEC-DD96-7ECED9D0294C}"/>
              </a:ext>
            </a:extLst>
          </p:cNvPr>
          <p:cNvSpPr txBox="1">
            <a:spLocks/>
          </p:cNvSpPr>
          <p:nvPr/>
        </p:nvSpPr>
        <p:spPr>
          <a:xfrm>
            <a:off x="6366215" y="1608575"/>
            <a:ext cx="5084064" cy="346100"/>
          </a:xfrm>
          <a:prstGeom prst="rect">
            <a:avLst/>
          </a:prstGeom>
        </p:spPr>
        <p:txBody>
          <a:bodyPr vert="horz" lIns="0" tIns="0" rIns="0" bIns="0" rtlCol="0" anchor="ctr"/>
          <a:lstStyle>
            <a:defPPr>
              <a:defRPr lang="en-US"/>
            </a:defPPr>
            <a:lvl1pPr marL="0" algn="l" defTabSz="914400" rtl="0" eaLnBrk="1" latinLnBrk="0" hangingPunct="1">
              <a:defRPr lang="en-US" sz="800" kern="1200">
                <a:solidFill>
                  <a:srgbClr val="AEA8A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600" b="1" dirty="0">
                <a:solidFill>
                  <a:srgbClr val="92D050"/>
                </a:solidFill>
              </a:rPr>
              <a:t>After</a:t>
            </a:r>
          </a:p>
        </p:txBody>
      </p:sp>
      <p:sp>
        <p:nvSpPr>
          <p:cNvPr id="8" name="Content Placeholder 21">
            <a:extLst>
              <a:ext uri="{FF2B5EF4-FFF2-40B4-BE49-F238E27FC236}">
                <a16:creationId xmlns:a16="http://schemas.microsoft.com/office/drawing/2014/main" id="{0DBE386E-52C9-801B-BBCE-030FCA715A6D}"/>
              </a:ext>
            </a:extLst>
          </p:cNvPr>
          <p:cNvSpPr txBox="1">
            <a:spLocks/>
          </p:cNvSpPr>
          <p:nvPr/>
        </p:nvSpPr>
        <p:spPr>
          <a:xfrm>
            <a:off x="3505199" y="5105400"/>
            <a:ext cx="7945079" cy="1066800"/>
          </a:xfrm>
          <a:prstGeom prst="rect">
            <a:avLst/>
          </a:prstGeom>
        </p:spPr>
        <p:txBody>
          <a:bodyPr anchor="ct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6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pPr algn="ctr"/>
            <a:r>
              <a:rPr lang="en-US"/>
              <a:t>“With the unparalleled quality of D&amp;B data, we can now seamlessly integrate </a:t>
            </a:r>
            <a:br>
              <a:rPr lang="en-US"/>
            </a:br>
            <a:r>
              <a:rPr lang="en-US"/>
              <a:t>Oracle Database’s performance, reliability, and scalability </a:t>
            </a:r>
            <a:br>
              <a:rPr lang="en-US"/>
            </a:br>
            <a:r>
              <a:rPr lang="en-US"/>
              <a:t>with Google Cloud’s powerful analytics and AI tools.”</a:t>
            </a:r>
            <a:endParaRPr lang="en-US" dirty="0"/>
          </a:p>
        </p:txBody>
      </p:sp>
      <p:sp>
        <p:nvSpPr>
          <p:cNvPr id="9" name="TextBox 8">
            <a:extLst>
              <a:ext uri="{FF2B5EF4-FFF2-40B4-BE49-F238E27FC236}">
                <a16:creationId xmlns:a16="http://schemas.microsoft.com/office/drawing/2014/main" id="{D9D22F2F-7B3A-5006-94A3-661D5BD28F1A}"/>
              </a:ext>
            </a:extLst>
          </p:cNvPr>
          <p:cNvSpPr txBox="1"/>
          <p:nvPr/>
        </p:nvSpPr>
        <p:spPr>
          <a:xfrm>
            <a:off x="666169" y="2173068"/>
            <a:ext cx="5187350" cy="738664"/>
          </a:xfrm>
          <a:prstGeom prst="rect">
            <a:avLst/>
          </a:prstGeom>
          <a:noFill/>
        </p:spPr>
        <p:txBody>
          <a:bodyPr wrap="square">
            <a:spAutoFit/>
          </a:bodyPr>
          <a:lstStyle/>
          <a:p>
            <a:pPr algn="ctr"/>
            <a:r>
              <a:rPr lang="en-US" sz="1400" i="1" dirty="0"/>
              <a:t>May not meet performance, availability, security needs</a:t>
            </a:r>
          </a:p>
          <a:p>
            <a:pPr algn="ctr"/>
            <a:r>
              <a:rPr lang="en-US" sz="1400" i="1" dirty="0"/>
              <a:t>Overhead of many single-purpose DBs</a:t>
            </a:r>
          </a:p>
          <a:p>
            <a:pPr algn="ctr"/>
            <a:r>
              <a:rPr lang="en-US" sz="1400" i="1" dirty="0"/>
              <a:t>Overhead of additional services for AI and analytics</a:t>
            </a:r>
          </a:p>
        </p:txBody>
      </p:sp>
      <p:sp>
        <p:nvSpPr>
          <p:cNvPr id="10" name="TextBox 9">
            <a:extLst>
              <a:ext uri="{FF2B5EF4-FFF2-40B4-BE49-F238E27FC236}">
                <a16:creationId xmlns:a16="http://schemas.microsoft.com/office/drawing/2014/main" id="{8F717286-91E3-413B-760D-5D132FC13ED4}"/>
              </a:ext>
            </a:extLst>
          </p:cNvPr>
          <p:cNvSpPr txBox="1"/>
          <p:nvPr/>
        </p:nvSpPr>
        <p:spPr>
          <a:xfrm>
            <a:off x="6172200" y="2173069"/>
            <a:ext cx="5494238" cy="738664"/>
          </a:xfrm>
          <a:prstGeom prst="rect">
            <a:avLst/>
          </a:prstGeom>
          <a:noFill/>
        </p:spPr>
        <p:txBody>
          <a:bodyPr wrap="square">
            <a:spAutoFit/>
          </a:bodyPr>
          <a:lstStyle/>
          <a:p>
            <a:pPr algn="ctr"/>
            <a:r>
              <a:rPr lang="en-US" sz="1400" i="1" dirty="0"/>
              <a:t>Enterprise-grade performance, availability, security</a:t>
            </a:r>
          </a:p>
          <a:p>
            <a:pPr algn="ctr"/>
            <a:r>
              <a:rPr lang="en-US" sz="1400" i="1" dirty="0"/>
              <a:t>Supports all data types (tables, JSON, vectors)</a:t>
            </a:r>
          </a:p>
          <a:p>
            <a:pPr algn="ctr"/>
            <a:r>
              <a:rPr lang="en-US" sz="1400" i="1" dirty="0"/>
              <a:t>Built-in </a:t>
            </a:r>
            <a:r>
              <a:rPr lang="en-US" sz="1400" i="1" dirty="0" err="1"/>
              <a:t>GenAI</a:t>
            </a:r>
            <a:r>
              <a:rPr lang="en-US" sz="1400" i="1" dirty="0"/>
              <a:t> and machine learning, no data movement</a:t>
            </a:r>
          </a:p>
        </p:txBody>
      </p:sp>
      <p:grpSp>
        <p:nvGrpSpPr>
          <p:cNvPr id="11" name="Group 10">
            <a:extLst>
              <a:ext uri="{FF2B5EF4-FFF2-40B4-BE49-F238E27FC236}">
                <a16:creationId xmlns:a16="http://schemas.microsoft.com/office/drawing/2014/main" id="{FE121B59-2ADA-36C5-60D9-F69DF8B68AB7}"/>
              </a:ext>
            </a:extLst>
          </p:cNvPr>
          <p:cNvGrpSpPr/>
          <p:nvPr/>
        </p:nvGrpSpPr>
        <p:grpSpPr>
          <a:xfrm>
            <a:off x="2248101" y="3736809"/>
            <a:ext cx="2209397" cy="521471"/>
            <a:chOff x="4224063" y="2606121"/>
            <a:chExt cx="1821276" cy="429865"/>
          </a:xfrm>
        </p:grpSpPr>
        <p:pic>
          <p:nvPicPr>
            <p:cNvPr id="12" name="Picture 11">
              <a:extLst>
                <a:ext uri="{FF2B5EF4-FFF2-40B4-BE49-F238E27FC236}">
                  <a16:creationId xmlns:a16="http://schemas.microsoft.com/office/drawing/2014/main" id="{BC53D09A-C23E-718C-F00F-4662E15B2F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7944" y="2773183"/>
              <a:ext cx="687395" cy="121305"/>
            </a:xfrm>
            <a:prstGeom prst="rect">
              <a:avLst/>
            </a:prstGeom>
          </p:spPr>
        </p:pic>
        <p:pic>
          <p:nvPicPr>
            <p:cNvPr id="13" name="Picture 12">
              <a:extLst>
                <a:ext uri="{FF2B5EF4-FFF2-40B4-BE49-F238E27FC236}">
                  <a16:creationId xmlns:a16="http://schemas.microsoft.com/office/drawing/2014/main" id="{BE0EF35C-7743-501B-65D4-CA707DC1EB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43138" y="2606121"/>
              <a:ext cx="815743" cy="429865"/>
            </a:xfrm>
            <a:prstGeom prst="rect">
              <a:avLst/>
            </a:prstGeom>
          </p:spPr>
        </p:pic>
        <p:pic>
          <p:nvPicPr>
            <p:cNvPr id="14" name="Picture 13">
              <a:extLst>
                <a:ext uri="{FF2B5EF4-FFF2-40B4-BE49-F238E27FC236}">
                  <a16:creationId xmlns:a16="http://schemas.microsoft.com/office/drawing/2014/main" id="{2BD64A12-8786-7D50-EE24-0E03F70E11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224063" y="2744057"/>
              <a:ext cx="320011" cy="192007"/>
            </a:xfrm>
            <a:prstGeom prst="rect">
              <a:avLst/>
            </a:prstGeom>
          </p:spPr>
        </p:pic>
      </p:grpSp>
      <p:grpSp>
        <p:nvGrpSpPr>
          <p:cNvPr id="15" name="Group 14">
            <a:extLst>
              <a:ext uri="{FF2B5EF4-FFF2-40B4-BE49-F238E27FC236}">
                <a16:creationId xmlns:a16="http://schemas.microsoft.com/office/drawing/2014/main" id="{7CD59B75-BBDD-6031-F71D-EAC08509EEF3}"/>
              </a:ext>
            </a:extLst>
          </p:cNvPr>
          <p:cNvGrpSpPr/>
          <p:nvPr/>
        </p:nvGrpSpPr>
        <p:grpSpPr>
          <a:xfrm>
            <a:off x="1235242" y="3042349"/>
            <a:ext cx="1869320" cy="740575"/>
            <a:chOff x="9310726" y="3466676"/>
            <a:chExt cx="3179574" cy="1259661"/>
          </a:xfrm>
        </p:grpSpPr>
        <p:sp>
          <p:nvSpPr>
            <p:cNvPr id="16" name="Text Placeholder 83">
              <a:extLst>
                <a:ext uri="{FF2B5EF4-FFF2-40B4-BE49-F238E27FC236}">
                  <a16:creationId xmlns:a16="http://schemas.microsoft.com/office/drawing/2014/main" id="{6D96875A-89AC-84A8-6374-D1BE88D47ACE}"/>
                </a:ext>
              </a:extLst>
            </p:cNvPr>
            <p:cNvSpPr txBox="1">
              <a:spLocks/>
            </p:cNvSpPr>
            <p:nvPr/>
          </p:nvSpPr>
          <p:spPr>
            <a:xfrm>
              <a:off x="9310726" y="4380191"/>
              <a:ext cx="3179574" cy="346146"/>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1" dirty="0"/>
                <a:t>Other database services</a:t>
              </a:r>
            </a:p>
          </p:txBody>
        </p:sp>
        <p:pic>
          <p:nvPicPr>
            <p:cNvPr id="17" name="Picture Placeholder 21">
              <a:extLst>
                <a:ext uri="{FF2B5EF4-FFF2-40B4-BE49-F238E27FC236}">
                  <a16:creationId xmlns:a16="http://schemas.microsoft.com/office/drawing/2014/main" id="{1B2535F7-D0C4-9E00-C05A-8A82D8F2C314}"/>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85" r="85"/>
            <a:stretch/>
          </p:blipFill>
          <p:spPr>
            <a:xfrm>
              <a:off x="10435618" y="3466676"/>
              <a:ext cx="929789" cy="929788"/>
            </a:xfrm>
            <a:prstGeom prst="rect">
              <a:avLst/>
            </a:prstGeom>
          </p:spPr>
        </p:pic>
        <p:pic>
          <p:nvPicPr>
            <p:cNvPr id="18" name="Picture Placeholder 21">
              <a:extLst>
                <a:ext uri="{FF2B5EF4-FFF2-40B4-BE49-F238E27FC236}">
                  <a16:creationId xmlns:a16="http://schemas.microsoft.com/office/drawing/2014/main" id="{BBCE57BE-DB0F-DC6A-BDC0-A3B5C6135A04}"/>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85" r="85"/>
            <a:stretch/>
          </p:blipFill>
          <p:spPr>
            <a:xfrm>
              <a:off x="9873173" y="3466676"/>
              <a:ext cx="929787" cy="929788"/>
            </a:xfrm>
            <a:prstGeom prst="rect">
              <a:avLst/>
            </a:prstGeom>
          </p:spPr>
        </p:pic>
        <p:pic>
          <p:nvPicPr>
            <p:cNvPr id="19" name="Picture Placeholder 21">
              <a:extLst>
                <a:ext uri="{FF2B5EF4-FFF2-40B4-BE49-F238E27FC236}">
                  <a16:creationId xmlns:a16="http://schemas.microsoft.com/office/drawing/2014/main" id="{F3B6917C-16B9-3BF1-E429-A3361E19C76E}"/>
                </a:ext>
              </a:extLst>
            </p:cNvPr>
            <p:cNvPicPr>
              <a:picLocks noChangeAspect="1"/>
            </p:cNvPicPr>
            <p:nvPr/>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l="85" r="85"/>
            <a:stretch/>
          </p:blipFill>
          <p:spPr>
            <a:xfrm>
              <a:off x="9310728" y="3466676"/>
              <a:ext cx="929787" cy="929788"/>
            </a:xfrm>
            <a:prstGeom prst="rect">
              <a:avLst/>
            </a:prstGeom>
          </p:spPr>
        </p:pic>
        <p:pic>
          <p:nvPicPr>
            <p:cNvPr id="20" name="Picture Placeholder 21">
              <a:extLst>
                <a:ext uri="{FF2B5EF4-FFF2-40B4-BE49-F238E27FC236}">
                  <a16:creationId xmlns:a16="http://schemas.microsoft.com/office/drawing/2014/main" id="{D32B5F8A-2822-210F-FD91-ADAF3371FA02}"/>
                </a:ext>
              </a:extLst>
            </p:cNvPr>
            <p:cNvPicPr>
              <a:picLocks noChangeAspect="1"/>
            </p:cNvPicPr>
            <p:nvPr/>
          </p:nvPicPr>
          <p:blipFill rotWithShape="1">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l="85" r="85"/>
            <a:stretch/>
          </p:blipFill>
          <p:spPr>
            <a:xfrm>
              <a:off x="10998064" y="3466676"/>
              <a:ext cx="929787" cy="929788"/>
            </a:xfrm>
            <a:prstGeom prst="rect">
              <a:avLst/>
            </a:prstGeom>
          </p:spPr>
        </p:pic>
        <p:pic>
          <p:nvPicPr>
            <p:cNvPr id="21" name="Picture Placeholder 21">
              <a:extLst>
                <a:ext uri="{FF2B5EF4-FFF2-40B4-BE49-F238E27FC236}">
                  <a16:creationId xmlns:a16="http://schemas.microsoft.com/office/drawing/2014/main" id="{7D6E5540-E4E7-058F-A23C-E902EDE23497}"/>
                </a:ext>
              </a:extLst>
            </p:cNvPr>
            <p:cNvPicPr>
              <a:picLocks noChangeAspect="1"/>
            </p:cNvPicPr>
            <p:nvPr/>
          </p:nvPicPr>
          <p:blipFill rotWithShape="1">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l="85" r="85"/>
            <a:stretch/>
          </p:blipFill>
          <p:spPr>
            <a:xfrm>
              <a:off x="11560513" y="3466676"/>
              <a:ext cx="929787" cy="929788"/>
            </a:xfrm>
            <a:prstGeom prst="rect">
              <a:avLst/>
            </a:prstGeom>
          </p:spPr>
        </p:pic>
      </p:grpSp>
      <p:sp>
        <p:nvSpPr>
          <p:cNvPr id="22" name="Text Placeholder 83">
            <a:extLst>
              <a:ext uri="{FF2B5EF4-FFF2-40B4-BE49-F238E27FC236}">
                <a16:creationId xmlns:a16="http://schemas.microsoft.com/office/drawing/2014/main" id="{AD9CACE5-4449-3E90-A05B-3AF6CA478A15}"/>
              </a:ext>
            </a:extLst>
          </p:cNvPr>
          <p:cNvSpPr txBox="1">
            <a:spLocks/>
          </p:cNvSpPr>
          <p:nvPr/>
        </p:nvSpPr>
        <p:spPr>
          <a:xfrm>
            <a:off x="7260562" y="3577075"/>
            <a:ext cx="3255038" cy="232925"/>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1" dirty="0">
                <a:solidFill>
                  <a:srgbClr val="92D050"/>
                </a:solidFill>
              </a:rPr>
              <a:t>Oracle Database services next to your cloud apps</a:t>
            </a:r>
          </a:p>
        </p:txBody>
      </p:sp>
      <p:grpSp>
        <p:nvGrpSpPr>
          <p:cNvPr id="23" name="Group 22">
            <a:extLst>
              <a:ext uri="{FF2B5EF4-FFF2-40B4-BE49-F238E27FC236}">
                <a16:creationId xmlns:a16="http://schemas.microsoft.com/office/drawing/2014/main" id="{C7CC5D36-9481-F9E2-C54D-106C78568BE9}"/>
              </a:ext>
            </a:extLst>
          </p:cNvPr>
          <p:cNvGrpSpPr/>
          <p:nvPr/>
        </p:nvGrpSpPr>
        <p:grpSpPr>
          <a:xfrm>
            <a:off x="7839787" y="3736809"/>
            <a:ext cx="2209397" cy="521471"/>
            <a:chOff x="4224063" y="2606121"/>
            <a:chExt cx="1821276" cy="429865"/>
          </a:xfrm>
        </p:grpSpPr>
        <p:pic>
          <p:nvPicPr>
            <p:cNvPr id="24" name="Picture 23">
              <a:extLst>
                <a:ext uri="{FF2B5EF4-FFF2-40B4-BE49-F238E27FC236}">
                  <a16:creationId xmlns:a16="http://schemas.microsoft.com/office/drawing/2014/main" id="{0CAC9A33-29C0-914D-15F2-C3E6E84A44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7944" y="2773183"/>
              <a:ext cx="687395" cy="121305"/>
            </a:xfrm>
            <a:prstGeom prst="rect">
              <a:avLst/>
            </a:prstGeom>
          </p:spPr>
        </p:pic>
        <p:pic>
          <p:nvPicPr>
            <p:cNvPr id="25" name="Picture 24">
              <a:extLst>
                <a:ext uri="{FF2B5EF4-FFF2-40B4-BE49-F238E27FC236}">
                  <a16:creationId xmlns:a16="http://schemas.microsoft.com/office/drawing/2014/main" id="{226BAF17-C244-802C-A0F5-C46C59A3147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43138" y="2606121"/>
              <a:ext cx="815743" cy="429865"/>
            </a:xfrm>
            <a:prstGeom prst="rect">
              <a:avLst/>
            </a:prstGeom>
          </p:spPr>
        </p:pic>
        <p:pic>
          <p:nvPicPr>
            <p:cNvPr id="26" name="Picture 25">
              <a:extLst>
                <a:ext uri="{FF2B5EF4-FFF2-40B4-BE49-F238E27FC236}">
                  <a16:creationId xmlns:a16="http://schemas.microsoft.com/office/drawing/2014/main" id="{8AC2D8B0-8A2E-0C30-1091-FC11EFCABC2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224063" y="2744057"/>
              <a:ext cx="320011" cy="192007"/>
            </a:xfrm>
            <a:prstGeom prst="rect">
              <a:avLst/>
            </a:prstGeom>
          </p:spPr>
        </p:pic>
      </p:grpSp>
      <p:grpSp>
        <p:nvGrpSpPr>
          <p:cNvPr id="27" name="Group 26">
            <a:extLst>
              <a:ext uri="{FF2B5EF4-FFF2-40B4-BE49-F238E27FC236}">
                <a16:creationId xmlns:a16="http://schemas.microsoft.com/office/drawing/2014/main" id="{C4ED3061-F9E0-C853-1365-CF1CA97212F2}"/>
              </a:ext>
            </a:extLst>
          </p:cNvPr>
          <p:cNvGrpSpPr/>
          <p:nvPr/>
        </p:nvGrpSpPr>
        <p:grpSpPr>
          <a:xfrm>
            <a:off x="4004344" y="3188131"/>
            <a:ext cx="1101056" cy="288556"/>
            <a:chOff x="5202572" y="2133598"/>
            <a:chExt cx="1482056" cy="388405"/>
          </a:xfrm>
          <a:solidFill>
            <a:srgbClr val="00688C"/>
          </a:solidFill>
        </p:grpSpPr>
        <p:sp>
          <p:nvSpPr>
            <p:cNvPr id="28" name="Cube 27">
              <a:extLst>
                <a:ext uri="{FF2B5EF4-FFF2-40B4-BE49-F238E27FC236}">
                  <a16:creationId xmlns:a16="http://schemas.microsoft.com/office/drawing/2014/main" id="{38FA6F74-ABC5-CFB5-EB7C-20C524BFAFC4}"/>
                </a:ext>
              </a:extLst>
            </p:cNvPr>
            <p:cNvSpPr/>
            <p:nvPr/>
          </p:nvSpPr>
          <p:spPr>
            <a:xfrm>
              <a:off x="5202572" y="2133598"/>
              <a:ext cx="436228" cy="388405"/>
            </a:xfrm>
            <a:prstGeom prst="cub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400" dirty="0">
                <a:solidFill>
                  <a:schemeClr val="tx1"/>
                </a:solidFill>
              </a:endParaRPr>
            </a:p>
          </p:txBody>
        </p:sp>
        <p:sp>
          <p:nvSpPr>
            <p:cNvPr id="29" name="Cube 28">
              <a:extLst>
                <a:ext uri="{FF2B5EF4-FFF2-40B4-BE49-F238E27FC236}">
                  <a16:creationId xmlns:a16="http://schemas.microsoft.com/office/drawing/2014/main" id="{7C3F45BA-CCE7-BD92-8266-883D57278413}"/>
                </a:ext>
              </a:extLst>
            </p:cNvPr>
            <p:cNvSpPr/>
            <p:nvPr/>
          </p:nvSpPr>
          <p:spPr>
            <a:xfrm>
              <a:off x="6248400" y="2133598"/>
              <a:ext cx="436228" cy="388405"/>
            </a:xfrm>
            <a:prstGeom prst="cub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400" dirty="0">
                <a:solidFill>
                  <a:schemeClr val="tx1"/>
                </a:solidFill>
              </a:endParaRPr>
            </a:p>
          </p:txBody>
        </p:sp>
        <p:sp>
          <p:nvSpPr>
            <p:cNvPr id="30" name="Cube 29">
              <a:extLst>
                <a:ext uri="{FF2B5EF4-FFF2-40B4-BE49-F238E27FC236}">
                  <a16:creationId xmlns:a16="http://schemas.microsoft.com/office/drawing/2014/main" id="{18DC95D3-89E6-8C61-6C57-648B75DF7DB7}"/>
                </a:ext>
              </a:extLst>
            </p:cNvPr>
            <p:cNvSpPr/>
            <p:nvPr/>
          </p:nvSpPr>
          <p:spPr>
            <a:xfrm>
              <a:off x="5725486" y="2133598"/>
              <a:ext cx="436228" cy="388405"/>
            </a:xfrm>
            <a:prstGeom prst="cub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400" dirty="0">
                <a:solidFill>
                  <a:schemeClr val="tx1"/>
                </a:solidFill>
              </a:endParaRPr>
            </a:p>
          </p:txBody>
        </p:sp>
      </p:grpSp>
      <p:sp>
        <p:nvSpPr>
          <p:cNvPr id="31" name="Text Placeholder 83">
            <a:extLst>
              <a:ext uri="{FF2B5EF4-FFF2-40B4-BE49-F238E27FC236}">
                <a16:creationId xmlns:a16="http://schemas.microsoft.com/office/drawing/2014/main" id="{270924F4-28CC-31EC-494E-792F131E4901}"/>
              </a:ext>
            </a:extLst>
          </p:cNvPr>
          <p:cNvSpPr txBox="1">
            <a:spLocks/>
          </p:cNvSpPr>
          <p:nvPr/>
        </p:nvSpPr>
        <p:spPr>
          <a:xfrm>
            <a:off x="3688992" y="3593168"/>
            <a:ext cx="1645008" cy="229824"/>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1" dirty="0"/>
              <a:t>Containers</a:t>
            </a:r>
          </a:p>
        </p:txBody>
      </p:sp>
      <p:cxnSp>
        <p:nvCxnSpPr>
          <p:cNvPr id="32" name="Straight Arrow Connector 31">
            <a:extLst>
              <a:ext uri="{FF2B5EF4-FFF2-40B4-BE49-F238E27FC236}">
                <a16:creationId xmlns:a16="http://schemas.microsoft.com/office/drawing/2014/main" id="{B5A53D06-E4A7-4A8E-E627-F8AF0B7DA2D8}"/>
              </a:ext>
            </a:extLst>
          </p:cNvPr>
          <p:cNvCxnSpPr/>
          <p:nvPr/>
        </p:nvCxnSpPr>
        <p:spPr>
          <a:xfrm>
            <a:off x="3162575" y="3135090"/>
            <a:ext cx="634153" cy="388405"/>
          </a:xfrm>
          <a:prstGeom prst="straightConnector1">
            <a:avLst/>
          </a:prstGeom>
          <a:ln>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6B5F1D3-2759-0542-3739-327FD126F283}"/>
              </a:ext>
            </a:extLst>
          </p:cNvPr>
          <p:cNvCxnSpPr>
            <a:cxnSpLocks/>
          </p:cNvCxnSpPr>
          <p:nvPr/>
        </p:nvCxnSpPr>
        <p:spPr>
          <a:xfrm flipV="1">
            <a:off x="3162575" y="3154698"/>
            <a:ext cx="634153" cy="219704"/>
          </a:xfrm>
          <a:prstGeom prst="straightConnector1">
            <a:avLst/>
          </a:prstGeom>
          <a:ln>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BE4260F-A8AF-B0D3-9B2D-74B29EF852CE}"/>
              </a:ext>
            </a:extLst>
          </p:cNvPr>
          <p:cNvCxnSpPr>
            <a:cxnSpLocks/>
          </p:cNvCxnSpPr>
          <p:nvPr/>
        </p:nvCxnSpPr>
        <p:spPr>
          <a:xfrm>
            <a:off x="3162575" y="3298202"/>
            <a:ext cx="634153" cy="0"/>
          </a:xfrm>
          <a:prstGeom prst="straightConnector1">
            <a:avLst/>
          </a:prstGeom>
          <a:ln>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DBF4C87-F358-145F-EE2F-D56C18B32157}"/>
              </a:ext>
            </a:extLst>
          </p:cNvPr>
          <p:cNvCxnSpPr>
            <a:cxnSpLocks/>
          </p:cNvCxnSpPr>
          <p:nvPr/>
        </p:nvCxnSpPr>
        <p:spPr>
          <a:xfrm flipV="1">
            <a:off x="3174297" y="3354794"/>
            <a:ext cx="622431" cy="135989"/>
          </a:xfrm>
          <a:prstGeom prst="straightConnector1">
            <a:avLst/>
          </a:prstGeom>
          <a:ln>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6" name="Content Placeholder 38">
            <a:extLst>
              <a:ext uri="{FF2B5EF4-FFF2-40B4-BE49-F238E27FC236}">
                <a16:creationId xmlns:a16="http://schemas.microsoft.com/office/drawing/2014/main" id="{1269EE70-F2C0-39F9-77D1-2557E363B19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49312" y="5467350"/>
            <a:ext cx="2286000" cy="342900"/>
          </a:xfrm>
          <a:prstGeom prst="rect">
            <a:avLst/>
          </a:prstGeom>
        </p:spPr>
      </p:pic>
      <p:sp>
        <p:nvSpPr>
          <p:cNvPr id="37" name="Hexagon 36">
            <a:extLst>
              <a:ext uri="{FF2B5EF4-FFF2-40B4-BE49-F238E27FC236}">
                <a16:creationId xmlns:a16="http://schemas.microsoft.com/office/drawing/2014/main" id="{BEB8ED5B-E4FF-F8CA-16AA-113B1AD00888}"/>
              </a:ext>
            </a:extLst>
          </p:cNvPr>
          <p:cNvSpPr/>
          <p:nvPr/>
        </p:nvSpPr>
        <p:spPr>
          <a:xfrm>
            <a:off x="9485258" y="3104018"/>
            <a:ext cx="436228" cy="388405"/>
          </a:xfrm>
          <a:prstGeom prst="hexagon">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400" dirty="0">
                <a:solidFill>
                  <a:srgbClr val="92D050"/>
                </a:solidFill>
              </a:rPr>
              <a:t>App</a:t>
            </a:r>
          </a:p>
        </p:txBody>
      </p:sp>
      <p:pic>
        <p:nvPicPr>
          <p:cNvPr id="38" name="Picture Placeholder 54">
            <a:extLst>
              <a:ext uri="{FF2B5EF4-FFF2-40B4-BE49-F238E27FC236}">
                <a16:creationId xmlns:a16="http://schemas.microsoft.com/office/drawing/2014/main" id="{BDEE68E3-9F79-B098-9D36-43F15D6475D3}"/>
              </a:ext>
            </a:extLst>
          </p:cNvPr>
          <p:cNvPicPr>
            <a:picLocks noChangeAspect="1"/>
          </p:cNvPicPr>
          <p:nvPr/>
        </p:nvPicPr>
        <p:blipFill rotWithShape="1">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8765267" y="2966427"/>
            <a:ext cx="663586" cy="663586"/>
          </a:xfrm>
          <a:prstGeom prst="rect">
            <a:avLst/>
          </a:prstGeom>
        </p:spPr>
      </p:pic>
      <p:pic>
        <p:nvPicPr>
          <p:cNvPr id="39" name="Picture 38">
            <a:extLst>
              <a:ext uri="{FF2B5EF4-FFF2-40B4-BE49-F238E27FC236}">
                <a16:creationId xmlns:a16="http://schemas.microsoft.com/office/drawing/2014/main" id="{CAC8F84D-EFA4-5C34-734F-77BE8082A306}"/>
              </a:ext>
            </a:extLst>
          </p:cNvPr>
          <p:cNvPicPr>
            <a:picLocks noChangeAspect="1"/>
          </p:cNvPicPr>
          <p:nvPr/>
        </p:nvPicPr>
        <p:blipFill>
          <a:blip r:embed="rId20">
            <a:lum bright="70000" contrast="-70000"/>
            <a:extLst>
              <a:ext uri="{28A0092B-C50C-407E-A947-70E740481C1C}">
                <a14:useLocalDpi xmlns:a14="http://schemas.microsoft.com/office/drawing/2010/main" val="0"/>
              </a:ext>
            </a:extLst>
          </a:blip>
          <a:srcRect/>
          <a:stretch/>
        </p:blipFill>
        <p:spPr>
          <a:xfrm>
            <a:off x="7680051" y="3066646"/>
            <a:ext cx="1219200" cy="499908"/>
          </a:xfrm>
          <a:prstGeom prst="rect">
            <a:avLst/>
          </a:prstGeom>
        </p:spPr>
      </p:pic>
      <p:sp>
        <p:nvSpPr>
          <p:cNvPr id="2" name="Rectangle 1">
            <a:extLst>
              <a:ext uri="{FF2B5EF4-FFF2-40B4-BE49-F238E27FC236}">
                <a16:creationId xmlns:a16="http://schemas.microsoft.com/office/drawing/2014/main" id="{D9D7426F-62DD-F5D2-987D-9D0781D07A80}"/>
              </a:ext>
            </a:extLst>
          </p:cNvPr>
          <p:cNvSpPr/>
          <p:nvPr/>
        </p:nvSpPr>
        <p:spPr>
          <a:xfrm>
            <a:off x="921275" y="14283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0" name="Title 1">
            <a:extLst>
              <a:ext uri="{FF2B5EF4-FFF2-40B4-BE49-F238E27FC236}">
                <a16:creationId xmlns:a16="http://schemas.microsoft.com/office/drawing/2014/main" id="{FD0D6302-6011-E32B-3A9F-37B882F05F87}"/>
              </a:ext>
            </a:extLst>
          </p:cNvPr>
          <p:cNvSpPr txBox="1">
            <a:spLocks/>
          </p:cNvSpPr>
          <p:nvPr/>
        </p:nvSpPr>
        <p:spPr>
          <a:xfrm>
            <a:off x="921275" y="334803"/>
            <a:ext cx="10671048" cy="822960"/>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lang="en-US" sz="2400" b="1" i="0" kern="1200" baseline="0">
                <a:solidFill>
                  <a:schemeClr val="tx1"/>
                </a:solidFill>
                <a:latin typeface="Oracle Sans Tab" panose="020B0503020204020204" pitchFamily="34" charset="0"/>
                <a:ea typeface="+mn-ea"/>
                <a:cs typeface="Oracle Sans Tab" panose="020B0503020204020204" pitchFamily="34" charset="0"/>
              </a:defRPr>
            </a:lvl1pPr>
          </a:lstStyle>
          <a:p>
            <a:r>
              <a:rPr lang="en-US" dirty="0"/>
              <a:t>Build new Apps with Oracle Database in </a:t>
            </a:r>
            <a:r>
              <a:rPr lang="en-US" dirty="0" err="1"/>
              <a:t>hyperscaler</a:t>
            </a:r>
            <a:r>
              <a:rPr lang="en-US" dirty="0"/>
              <a:t> dev stack</a:t>
            </a:r>
          </a:p>
        </p:txBody>
      </p:sp>
    </p:spTree>
    <p:extLst>
      <p:ext uri="{BB962C8B-B14F-4D97-AF65-F5344CB8AC3E}">
        <p14:creationId xmlns:p14="http://schemas.microsoft.com/office/powerpoint/2010/main" val="51349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6A33C-8B05-C5D4-7043-9FD983C569DC}"/>
            </a:ext>
          </a:extLst>
        </p:cNvPr>
        <p:cNvGrpSpPr/>
        <p:nvPr/>
      </p:nvGrpSpPr>
      <p:grpSpPr>
        <a:xfrm>
          <a:off x="0" y="0"/>
          <a:ext cx="0" cy="0"/>
          <a:chOff x="0" y="0"/>
          <a:chExt cx="0" cy="0"/>
        </a:xfrm>
      </p:grpSpPr>
      <p:sp>
        <p:nvSpPr>
          <p:cNvPr id="42" name="Title 12">
            <a:extLst>
              <a:ext uri="{FF2B5EF4-FFF2-40B4-BE49-F238E27FC236}">
                <a16:creationId xmlns:a16="http://schemas.microsoft.com/office/drawing/2014/main" id="{8DCB500D-D846-DEB8-C015-DB7CFD86E068}"/>
              </a:ext>
            </a:extLst>
          </p:cNvPr>
          <p:cNvSpPr>
            <a:spLocks noGrp="1"/>
          </p:cNvSpPr>
          <p:nvPr>
            <p:ph type="title"/>
          </p:nvPr>
        </p:nvSpPr>
        <p:spPr>
          <a:xfrm>
            <a:off x="424799" y="68580"/>
            <a:ext cx="10671048" cy="822960"/>
          </a:xfrm>
        </p:spPr>
        <p:txBody>
          <a:bodyPr/>
          <a:lstStyle/>
          <a:p>
            <a:r>
              <a:rPr lang="en-US" dirty="0"/>
              <a:t>OCI Oracle Database Service availability</a:t>
            </a:r>
          </a:p>
        </p:txBody>
      </p:sp>
      <p:sp>
        <p:nvSpPr>
          <p:cNvPr id="3" name="Slide Number Placeholder 2">
            <a:extLst>
              <a:ext uri="{FF2B5EF4-FFF2-40B4-BE49-F238E27FC236}">
                <a16:creationId xmlns:a16="http://schemas.microsoft.com/office/drawing/2014/main" id="{A0524893-A6C6-4061-157D-64B983534913}"/>
              </a:ext>
            </a:extLst>
          </p:cNvPr>
          <p:cNvSpPr>
            <a:spLocks noGrp="1"/>
          </p:cNvSpPr>
          <p:nvPr>
            <p:ph type="sldNum" sz="quarter" idx="17"/>
          </p:nvPr>
        </p:nvSpPr>
        <p:spPr/>
        <p:txBody>
          <a:bodyPr/>
          <a:lstStyle/>
          <a:p>
            <a:fld id="{345D60D9-5372-5F40-9443-0F9AE5BDC3C8}" type="slidenum">
              <a:rPr lang="en-US" smtClean="0"/>
              <a:pPr/>
              <a:t>12</a:t>
            </a:fld>
            <a:endParaRPr lang="en-US" dirty="0"/>
          </a:p>
        </p:txBody>
      </p:sp>
      <p:sp>
        <p:nvSpPr>
          <p:cNvPr id="4" name="Footer Placeholder 3">
            <a:extLst>
              <a:ext uri="{FF2B5EF4-FFF2-40B4-BE49-F238E27FC236}">
                <a16:creationId xmlns:a16="http://schemas.microsoft.com/office/drawing/2014/main" id="{580AC7E9-8659-4A3A-F1DD-66CEDC43CC90}"/>
              </a:ext>
            </a:extLst>
          </p:cNvPr>
          <p:cNvSpPr>
            <a:spLocks noGrp="1"/>
          </p:cNvSpPr>
          <p:nvPr>
            <p:ph type="ftr" sz="quarter" idx="16"/>
          </p:nvPr>
        </p:nvSpPr>
        <p:spPr/>
        <p:txBody>
          <a:bodyPr/>
          <a:lstStyle/>
          <a:p>
            <a:r>
              <a:rPr lang="en-US"/>
              <a:t>Copyright © 2026, Oracle and/or its affiliates</a:t>
            </a:r>
            <a:endParaRPr lang="en-US" dirty="0"/>
          </a:p>
        </p:txBody>
      </p:sp>
      <p:graphicFrame>
        <p:nvGraphicFramePr>
          <p:cNvPr id="41" name="Table 7">
            <a:extLst>
              <a:ext uri="{FF2B5EF4-FFF2-40B4-BE49-F238E27FC236}">
                <a16:creationId xmlns:a16="http://schemas.microsoft.com/office/drawing/2014/main" id="{26A350C7-3514-B906-7209-9D4B012CBA17}"/>
              </a:ext>
            </a:extLst>
          </p:cNvPr>
          <p:cNvGraphicFramePr>
            <a:graphicFrameLocks/>
          </p:cNvGraphicFramePr>
          <p:nvPr>
            <p:extLst>
              <p:ext uri="{D42A27DB-BD31-4B8C-83A1-F6EECF244321}">
                <p14:modId xmlns:p14="http://schemas.microsoft.com/office/powerpoint/2010/main" val="2433611304"/>
              </p:ext>
            </p:extLst>
          </p:nvPr>
        </p:nvGraphicFramePr>
        <p:xfrm>
          <a:off x="424799" y="1123950"/>
          <a:ext cx="11354399" cy="5303520"/>
        </p:xfrm>
        <a:graphic>
          <a:graphicData uri="http://schemas.openxmlformats.org/drawingml/2006/table">
            <a:tbl>
              <a:tblPr firstRow="1" bandRow="1">
                <a:tableStyleId>{17292A2E-F333-43FB-9621-5CBBE7FDCDCB}</a:tableStyleId>
              </a:tblPr>
              <a:tblGrid>
                <a:gridCol w="4299601">
                  <a:extLst>
                    <a:ext uri="{9D8B030D-6E8A-4147-A177-3AD203B41FA5}">
                      <a16:colId xmlns:a16="http://schemas.microsoft.com/office/drawing/2014/main" val="2649264602"/>
                    </a:ext>
                  </a:extLst>
                </a:gridCol>
                <a:gridCol w="1922161">
                  <a:extLst>
                    <a:ext uri="{9D8B030D-6E8A-4147-A177-3AD203B41FA5}">
                      <a16:colId xmlns:a16="http://schemas.microsoft.com/office/drawing/2014/main" val="2452279184"/>
                    </a:ext>
                  </a:extLst>
                </a:gridCol>
                <a:gridCol w="1922161">
                  <a:extLst>
                    <a:ext uri="{9D8B030D-6E8A-4147-A177-3AD203B41FA5}">
                      <a16:colId xmlns:a16="http://schemas.microsoft.com/office/drawing/2014/main" val="197379309"/>
                    </a:ext>
                  </a:extLst>
                </a:gridCol>
                <a:gridCol w="1922161">
                  <a:extLst>
                    <a:ext uri="{9D8B030D-6E8A-4147-A177-3AD203B41FA5}">
                      <a16:colId xmlns:a16="http://schemas.microsoft.com/office/drawing/2014/main" val="1309036850"/>
                    </a:ext>
                  </a:extLst>
                </a:gridCol>
                <a:gridCol w="1288315">
                  <a:extLst>
                    <a:ext uri="{9D8B030D-6E8A-4147-A177-3AD203B41FA5}">
                      <a16:colId xmlns:a16="http://schemas.microsoft.com/office/drawing/2014/main" val="3613693138"/>
                    </a:ext>
                  </a:extLst>
                </a:gridCol>
              </a:tblGrid>
              <a:tr h="245038">
                <a:tc>
                  <a:txBody>
                    <a:bodyPr/>
                    <a:lstStyle/>
                    <a:p>
                      <a:r>
                        <a:rPr lang="en-US" sz="1200" dirty="0">
                          <a:solidFill>
                            <a:schemeClr val="tx1"/>
                          </a:solidFill>
                        </a:rPr>
                        <a:t>OCI Services</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688C"/>
                    </a:solidFill>
                  </a:tcPr>
                </a:tc>
                <a:tc>
                  <a:txBody>
                    <a:bodyPr/>
                    <a:lstStyle/>
                    <a:p>
                      <a:pPr algn="ctr"/>
                      <a:r>
                        <a:rPr lang="en-US" sz="1200" dirty="0">
                          <a:solidFill>
                            <a:schemeClr val="tx1"/>
                          </a:solidFill>
                        </a:rPr>
                        <a:t>Microsoft Azure</a:t>
                      </a:r>
                    </a:p>
                  </a:txBody>
                  <a:tcPr anchor="ctr">
                    <a:lnT w="12700" cap="flat" cmpd="sng" algn="ctr">
                      <a:solidFill>
                        <a:schemeClr val="tx1"/>
                      </a:solidFill>
                      <a:prstDash val="solid"/>
                      <a:round/>
                      <a:headEnd type="none" w="med" len="med"/>
                      <a:tailEnd type="none" w="med" len="med"/>
                    </a:lnT>
                    <a:solidFill>
                      <a:srgbClr val="00688C"/>
                    </a:solidFill>
                  </a:tcPr>
                </a:tc>
                <a:tc>
                  <a:txBody>
                    <a:bodyPr/>
                    <a:lstStyle/>
                    <a:p>
                      <a:pPr algn="ctr"/>
                      <a:r>
                        <a:rPr lang="en-US" sz="1200" dirty="0">
                          <a:solidFill>
                            <a:schemeClr val="tx1"/>
                          </a:solidFill>
                        </a:rPr>
                        <a:t>Google Cloud</a:t>
                      </a:r>
                    </a:p>
                  </a:txBody>
                  <a:tcPr anchor="ctr">
                    <a:lnT w="12700" cap="flat" cmpd="sng" algn="ctr">
                      <a:solidFill>
                        <a:schemeClr val="tx1"/>
                      </a:solidFill>
                      <a:prstDash val="solid"/>
                      <a:round/>
                      <a:headEnd type="none" w="med" len="med"/>
                      <a:tailEnd type="none" w="med" len="med"/>
                    </a:lnT>
                    <a:solidFill>
                      <a:srgbClr val="00688C"/>
                    </a:solidFill>
                  </a:tcPr>
                </a:tc>
                <a:tc>
                  <a:txBody>
                    <a:bodyPr/>
                    <a:lstStyle/>
                    <a:p>
                      <a:pPr algn="ctr"/>
                      <a:r>
                        <a:rPr lang="en-US" sz="1200" dirty="0">
                          <a:solidFill>
                            <a:schemeClr val="tx1"/>
                          </a:solidFill>
                        </a:rPr>
                        <a:t>Amazon Web Services</a:t>
                      </a:r>
                    </a:p>
                    <a:p>
                      <a:pPr algn="ctr"/>
                      <a:r>
                        <a:rPr lang="en-US" sz="1200" dirty="0">
                          <a:solidFill>
                            <a:schemeClr val="tx1"/>
                          </a:solidFill>
                        </a:rPr>
                        <a:t>(Planned)</a:t>
                      </a:r>
                    </a:p>
                  </a:txBody>
                  <a:tcPr anchor="ctr">
                    <a:lnT w="12700" cap="flat" cmpd="sng" algn="ctr">
                      <a:solidFill>
                        <a:schemeClr val="tx1"/>
                      </a:solidFill>
                      <a:prstDash val="solid"/>
                      <a:round/>
                      <a:headEnd type="none" w="med" len="med"/>
                      <a:tailEnd type="none" w="med" len="med"/>
                    </a:lnT>
                    <a:solidFill>
                      <a:srgbClr val="00688C"/>
                    </a:solidFill>
                  </a:tcPr>
                </a:tc>
                <a:tc>
                  <a:txBody>
                    <a:bodyPr/>
                    <a:lstStyle/>
                    <a:p>
                      <a:pPr algn="ctr"/>
                      <a:r>
                        <a:rPr lang="en-US" sz="1200" dirty="0">
                          <a:solidFill>
                            <a:schemeClr val="tx1"/>
                          </a:solidFill>
                        </a:rPr>
                        <a:t>OCI</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688C"/>
                    </a:solidFill>
                  </a:tcPr>
                </a:tc>
                <a:extLst>
                  <a:ext uri="{0D108BD9-81ED-4DB2-BD59-A6C34878D82A}">
                    <a16:rowId xmlns:a16="http://schemas.microsoft.com/office/drawing/2014/main" val="49522736"/>
                  </a:ext>
                </a:extLst>
              </a:tr>
              <a:tr h="343054">
                <a:tc>
                  <a:txBody>
                    <a:bodyPr/>
                    <a:lstStyle/>
                    <a:p>
                      <a:r>
                        <a:rPr lang="en-US" sz="1200" b="1" dirty="0"/>
                        <a:t>Regions</a:t>
                      </a:r>
                    </a:p>
                  </a:txBody>
                  <a:tcPr anchor="ctr">
                    <a:lnL w="12700" cap="flat" cmpd="sng" algn="ctr">
                      <a:solidFill>
                        <a:schemeClr val="tx1"/>
                      </a:solidFill>
                      <a:prstDash val="solid"/>
                      <a:round/>
                      <a:headEnd type="none" w="med" len="med"/>
                      <a:tailEnd type="none" w="med" len="med"/>
                    </a:lnL>
                    <a:lnB w="6350" cap="flat" cmpd="sng" algn="ctr">
                      <a:solidFill>
                        <a:schemeClr val="tx1">
                          <a:lumMod val="25000"/>
                          <a:lumOff val="75000"/>
                        </a:schemeClr>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n-US" sz="900" b="0" i="0" u="none" strike="noStrike" noProof="0" dirty="0">
                          <a:solidFill>
                            <a:srgbClr val="FCFBFA"/>
                          </a:solidFill>
                          <a:latin typeface="Oracle Sans Tab"/>
                        </a:rPr>
                        <a:t>East US, East US 2, US West, Central US, Canada Central, UK South, UK  West, Germany  West Central, France Central, Italy North, Australia East, Australia Southeast, Japan East, Southeast Asia, Brazil South, and  planned regions</a:t>
                      </a:r>
                      <a:endParaRPr lang="en-US" b="0" i="0" u="none" strike="noStrike" noProof="0" dirty="0">
                        <a:solidFill>
                          <a:srgbClr val="FCFBFA"/>
                        </a:solidFill>
                        <a:latin typeface="Oracle Sans Tab"/>
                      </a:endParaRPr>
                    </a:p>
                  </a:txBody>
                  <a:tcPr>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u="none" strike="noStrike" kern="1200" cap="none" spc="0" normalizeH="0" baseline="0" noProof="0" dirty="0">
                          <a:ln>
                            <a:noFill/>
                          </a:ln>
                          <a:solidFill>
                            <a:schemeClr val="tx1"/>
                          </a:solidFill>
                          <a:effectLst/>
                          <a:uLnTx/>
                          <a:uFillTx/>
                        </a:rPr>
                        <a:t>US-east4, US-west3, Europe-west2, Europe-west3,</a:t>
                      </a:r>
                      <a:r>
                        <a:rPr lang="en-US" sz="900" dirty="0">
                          <a:solidFill>
                            <a:schemeClr val="tx1"/>
                          </a:solidFill>
                        </a:rPr>
                        <a:t> Asia-northeast1, and planned regions</a:t>
                      </a:r>
                    </a:p>
                  </a:txBody>
                  <a:tcPr>
                    <a:lnB w="6350" cap="flat" cmpd="sng" algn="ctr">
                      <a:solidFill>
                        <a:schemeClr val="tx1">
                          <a:lumMod val="25000"/>
                          <a:lumOff val="75000"/>
                        </a:schemeClr>
                      </a:solidFill>
                      <a:prstDash val="solid"/>
                      <a:round/>
                      <a:headEnd type="none" w="med" len="med"/>
                      <a:tailEnd type="none" w="med" len="med"/>
                    </a:lnB>
                  </a:tcPr>
                </a:tc>
                <a:tc>
                  <a:txBody>
                    <a:bodyPr/>
                    <a:lstStyle/>
                    <a:p>
                      <a:pPr algn="ctr"/>
                      <a:r>
                        <a:rPr lang="en-US" sz="900" dirty="0">
                          <a:solidFill>
                            <a:schemeClr val="tx1"/>
                          </a:solidFill>
                        </a:rPr>
                        <a:t>US-east-1</a:t>
                      </a:r>
                    </a:p>
                    <a:p>
                      <a:pPr algn="ctr"/>
                      <a:r>
                        <a:rPr lang="en-US" sz="900" dirty="0">
                          <a:solidFill>
                            <a:schemeClr val="tx1"/>
                          </a:solidFill>
                        </a:rPr>
                        <a:t>US-west-2</a:t>
                      </a:r>
                    </a:p>
                  </a:txBody>
                  <a:tcPr>
                    <a:lnB w="6350" cap="flat" cmpd="sng" algn="ctr">
                      <a:solidFill>
                        <a:schemeClr val="tx1">
                          <a:lumMod val="25000"/>
                          <a:lumOff val="75000"/>
                        </a:schemeClr>
                      </a:solidFill>
                      <a:prstDash val="solid"/>
                      <a:round/>
                      <a:headEnd type="none" w="med" len="med"/>
                      <a:tailEnd type="none" w="med" len="med"/>
                    </a:lnB>
                  </a:tcPr>
                </a:tc>
                <a:tc>
                  <a:txBody>
                    <a:bodyPr/>
                    <a:lstStyle/>
                    <a:p>
                      <a:pPr algn="ctr"/>
                      <a:r>
                        <a:rPr lang="en-US" sz="900" dirty="0">
                          <a:solidFill>
                            <a:schemeClr val="tx1"/>
                          </a:solidFill>
                        </a:rPr>
                        <a:t>50 public cloud regions, Dedicated Regions, </a:t>
                      </a:r>
                      <a:r>
                        <a:rPr lang="en-US" sz="900" dirty="0" err="1">
                          <a:solidFill>
                            <a:schemeClr val="tx1"/>
                          </a:solidFill>
                        </a:rPr>
                        <a:t>Cloud@Customer</a:t>
                      </a:r>
                      <a:endParaRPr lang="en-US" sz="900" dirty="0">
                        <a:solidFill>
                          <a:schemeClr val="tx1"/>
                        </a:solidFill>
                      </a:endParaRPr>
                    </a:p>
                  </a:txBody>
                  <a:tcPr>
                    <a:lnR w="12700" cap="flat" cmpd="sng" algn="ctr">
                      <a:solidFill>
                        <a:schemeClr val="tx1"/>
                      </a:solidFill>
                      <a:prstDash val="solid"/>
                      <a:round/>
                      <a:headEnd type="none" w="med" len="med"/>
                      <a:tailEnd type="none" w="med" len="med"/>
                    </a:lnR>
                    <a:lnB w="6350" cap="flat" cmpd="sng" algn="ctr">
                      <a:solidFill>
                        <a:schemeClr val="tx1">
                          <a:lumMod val="25000"/>
                          <a:lumOff val="75000"/>
                        </a:schemeClr>
                      </a:solidFill>
                      <a:prstDash val="solid"/>
                      <a:round/>
                      <a:headEnd type="none" w="med" len="med"/>
                      <a:tailEnd type="none" w="med" len="med"/>
                    </a:lnB>
                  </a:tcPr>
                </a:tc>
                <a:extLst>
                  <a:ext uri="{0D108BD9-81ED-4DB2-BD59-A6C34878D82A}">
                    <a16:rowId xmlns:a16="http://schemas.microsoft.com/office/drawing/2014/main" val="2804062366"/>
                  </a:ext>
                </a:extLst>
              </a:tr>
              <a:tr h="147023">
                <a:tc>
                  <a:txBody>
                    <a:bodyPr/>
                    <a:lstStyle/>
                    <a:p>
                      <a:r>
                        <a:rPr lang="en-US" sz="1200" b="1" dirty="0"/>
                        <a:t>Oracle Autonomous Database Serverless</a:t>
                      </a:r>
                    </a:p>
                  </a:txBody>
                  <a:tcPr anchor="ctr">
                    <a:lnL w="12700" cap="flat" cmpd="sng" algn="ctr">
                      <a:solidFill>
                        <a:schemeClr val="tx1"/>
                      </a:solidFill>
                      <a:prstDash val="solid"/>
                      <a:round/>
                      <a:headEnd type="none" w="med" len="med"/>
                      <a:tailEnd type="none" w="med" len="med"/>
                    </a:lnL>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algn="ctr"/>
                      <a:r>
                        <a:rPr lang="en-US" sz="1400" dirty="0">
                          <a:solidFill>
                            <a:schemeClr val="tx1"/>
                          </a:solidFill>
                          <a:sym typeface="Wingdings" panose="05000000000000000000" pitchFamily="2" charset="2"/>
                        </a:rPr>
                        <a:t></a:t>
                      </a:r>
                      <a:endParaRPr lang="en-US" sz="1400" dirty="0">
                        <a:solidFill>
                          <a:schemeClr val="tx1"/>
                        </a:solidFill>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algn="ctr"/>
                      <a:endParaRPr lang="en-US" sz="1200" dirty="0">
                        <a:solidFill>
                          <a:schemeClr val="tx1"/>
                        </a:solidFill>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chemeClr val="tx1"/>
                          </a:solidFill>
                          <a:effectLst/>
                          <a:uLnTx/>
                          <a:uFillTx/>
                          <a:sym typeface="Wingdings" panose="05000000000000000000" pitchFamily="2" charset="2"/>
                        </a:rPr>
                        <a:t></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nchor="ctr">
                    <a:lnR w="12700" cap="flat" cmpd="sng" algn="ctr">
                      <a:solidFill>
                        <a:schemeClr val="tx1"/>
                      </a:solidFill>
                      <a:prstDash val="solid"/>
                      <a:round/>
                      <a:headEnd type="none" w="med" len="med"/>
                      <a:tailEnd type="none" w="med" len="med"/>
                    </a:ln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extLst>
                  <a:ext uri="{0D108BD9-81ED-4DB2-BD59-A6C34878D82A}">
                    <a16:rowId xmlns:a16="http://schemas.microsoft.com/office/drawing/2014/main" val="3495237226"/>
                  </a:ext>
                </a:extLst>
              </a:tr>
              <a:tr h="220534">
                <a:tc>
                  <a:txBody>
                    <a:bodyPr/>
                    <a:lstStyle/>
                    <a:p>
                      <a:pPr marL="236538" marR="0" lvl="1" indent="0" algn="l" defTabSz="914400" rtl="0" eaLnBrk="1" fontAlgn="auto" latinLnBrk="0" hangingPunct="1">
                        <a:lnSpc>
                          <a:spcPct val="100000"/>
                        </a:lnSpc>
                        <a:spcBef>
                          <a:spcPts val="0"/>
                        </a:spcBef>
                        <a:spcAft>
                          <a:spcPts val="0"/>
                        </a:spcAft>
                        <a:buClrTx/>
                        <a:buSzTx/>
                        <a:buFontTx/>
                        <a:buNone/>
                        <a:tabLst/>
                        <a:defRPr/>
                      </a:pPr>
                      <a:r>
                        <a:rPr lang="en-US" sz="900" b="1" dirty="0"/>
                        <a:t>Autonomous Transaction Processing, Autonomous Data Warehouse</a:t>
                      </a:r>
                    </a:p>
                  </a:txBody>
                  <a:tcPr anchor="ctr">
                    <a:lnL w="12700" cap="flat" cmpd="sng" algn="ctr">
                      <a:solidFill>
                        <a:schemeClr val="tx1"/>
                      </a:solidFill>
                      <a:prstDash val="solid"/>
                      <a:round/>
                      <a:headEnd type="none" w="med" len="med"/>
                      <a:tailEnd type="none" w="med" len="med"/>
                    </a:lnL>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algn="ctr"/>
                      <a:r>
                        <a:rPr lang="en-US" sz="1400" dirty="0">
                          <a:solidFill>
                            <a:schemeClr val="tx1"/>
                          </a:solidFill>
                          <a:sym typeface="Wingdings" panose="05000000000000000000" pitchFamily="2" charset="2"/>
                        </a:rPr>
                        <a:t></a:t>
                      </a:r>
                      <a:endParaRPr lang="en-US" sz="1400" dirty="0">
                        <a:solidFill>
                          <a:schemeClr val="tx1"/>
                        </a:solidFill>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txBody>
                  <a:tcPr anchor="ctr">
                    <a:lnR w="12700" cap="flat" cmpd="sng" algn="ctr">
                      <a:solidFill>
                        <a:schemeClr val="tx1"/>
                      </a:solidFill>
                      <a:prstDash val="solid"/>
                      <a:round/>
                      <a:headEnd type="none" w="med" len="med"/>
                      <a:tailEnd type="none" w="med" len="med"/>
                    </a:ln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extLst>
                  <a:ext uri="{0D108BD9-81ED-4DB2-BD59-A6C34878D82A}">
                    <a16:rowId xmlns:a16="http://schemas.microsoft.com/office/drawing/2014/main" val="1635919493"/>
                  </a:ext>
                </a:extLst>
              </a:tr>
              <a:tr h="147023">
                <a:tc>
                  <a:txBody>
                    <a:bodyPr/>
                    <a:lstStyle/>
                    <a:p>
                      <a:pPr marL="236538" marR="0" lvl="1"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mn-lt"/>
                          <a:ea typeface="+mn-ea"/>
                          <a:cs typeface="+mn-cs"/>
                        </a:rPr>
                        <a:t>Autonomous JSON, Application Express (APEX)</a:t>
                      </a:r>
                    </a:p>
                  </a:txBody>
                  <a:tcPr anchor="ctr">
                    <a:lnL w="12700" cap="flat" cmpd="sng" algn="ctr">
                      <a:solidFill>
                        <a:schemeClr val="tx1"/>
                      </a:solidFill>
                      <a:prstDash val="solid"/>
                      <a:round/>
                      <a:headEnd type="none" w="med" len="med"/>
                      <a:tailEnd type="none" w="med" len="med"/>
                    </a:lnL>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lvl="0" algn="ctr">
                        <a:buNone/>
                      </a:pPr>
                      <a:r>
                        <a:rPr lang="en-US" sz="1400" b="0" i="0" u="none" strike="noStrike" kern="1200" cap="none" spc="0" normalizeH="0" baseline="0" noProof="0" dirty="0">
                          <a:ln>
                            <a:noFill/>
                          </a:ln>
                          <a:solidFill>
                            <a:schemeClr val="tx1"/>
                          </a:solidFill>
                          <a:effectLst/>
                          <a:uLnTx/>
                          <a:uFillTx/>
                          <a:latin typeface="Wingdings"/>
                          <a:sym typeface="Wingdings"/>
                        </a:rPr>
                        <a:t></a:t>
                      </a:r>
                      <a:endParaRPr lang="en-US" dirty="0"/>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algn="ctr"/>
                      <a:endParaRPr lang="en-US" sz="1200" dirty="0">
                        <a:solidFill>
                          <a:schemeClr val="tx1"/>
                        </a:solidFill>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a:ea typeface="+mn-ea"/>
                          <a:cs typeface="+mn-cs"/>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Oracle Sans Tab"/>
                        <a:ea typeface="+mn-ea"/>
                        <a:cs typeface="+mn-cs"/>
                      </a:endParaRPr>
                    </a:p>
                  </a:txBody>
                  <a:tcPr anchor="ctr">
                    <a:lnR w="12700" cap="flat" cmpd="sng" algn="ctr">
                      <a:solidFill>
                        <a:schemeClr val="tx1"/>
                      </a:solidFill>
                      <a:prstDash val="solid"/>
                      <a:round/>
                      <a:headEnd type="none" w="med" len="med"/>
                      <a:tailEnd type="none" w="med" len="med"/>
                    </a:ln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extLst>
                  <a:ext uri="{0D108BD9-81ED-4DB2-BD59-A6C34878D82A}">
                    <a16:rowId xmlns:a16="http://schemas.microsoft.com/office/drawing/2014/main" val="3420520254"/>
                  </a:ext>
                </a:extLst>
              </a:tr>
              <a:tr h="147023">
                <a:tc>
                  <a:txBody>
                    <a:bodyPr/>
                    <a:lstStyle/>
                    <a:p>
                      <a:r>
                        <a:rPr lang="en-US" sz="1200" b="1" dirty="0"/>
                        <a:t>Oracle Autonomous Database Serverless Pay-as-you-go</a:t>
                      </a:r>
                    </a:p>
                  </a:txBody>
                  <a:tcPr anchor="ctr">
                    <a:lnL w="12700" cap="flat" cmpd="sng" algn="ctr">
                      <a:solidFill>
                        <a:schemeClr val="tx1"/>
                      </a:solidFill>
                      <a:prstDash val="solid"/>
                      <a:round/>
                      <a:headEnd type="none" w="med" len="med"/>
                      <a:tailEnd type="none" w="med" len="med"/>
                    </a:lnL>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algn="ctr"/>
                      <a:r>
                        <a:rPr lang="en-US" sz="1400" dirty="0">
                          <a:solidFill>
                            <a:schemeClr val="tx1"/>
                          </a:solidFill>
                          <a:sym typeface="Wingdings" panose="05000000000000000000" pitchFamily="2" charset="2"/>
                        </a:rPr>
                        <a:t></a:t>
                      </a:r>
                      <a:endParaRPr lang="en-US" sz="1400" dirty="0">
                        <a:solidFill>
                          <a:schemeClr val="tx1"/>
                        </a:solidFill>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algn="ctr"/>
                      <a:endParaRPr lang="en-US" sz="1200" dirty="0">
                        <a:solidFill>
                          <a:schemeClr val="tx1"/>
                        </a:solidFill>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a:ea typeface="+mn-ea"/>
                          <a:cs typeface="+mn-cs"/>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Oracle Sans Tab"/>
                        <a:ea typeface="+mn-ea"/>
                        <a:cs typeface="+mn-cs"/>
                      </a:endParaRPr>
                    </a:p>
                  </a:txBody>
                  <a:tcPr anchor="ctr">
                    <a:lnR w="12700" cap="flat" cmpd="sng" algn="ctr">
                      <a:solidFill>
                        <a:schemeClr val="tx1"/>
                      </a:solidFill>
                      <a:prstDash val="solid"/>
                      <a:round/>
                      <a:headEnd type="none" w="med" len="med"/>
                      <a:tailEnd type="none" w="med" len="med"/>
                    </a:ln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extLst>
                  <a:ext uri="{0D108BD9-81ED-4DB2-BD59-A6C34878D82A}">
                    <a16:rowId xmlns:a16="http://schemas.microsoft.com/office/drawing/2014/main" val="229831651"/>
                  </a:ext>
                </a:extLst>
              </a:tr>
              <a:tr h="147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Oracle Autonomous Database Dedicated</a:t>
                      </a:r>
                    </a:p>
                  </a:txBody>
                  <a:tcPr anchor="ctr">
                    <a:lnL w="12700" cap="flat" cmpd="sng" algn="ctr">
                      <a:solidFill>
                        <a:schemeClr val="tx1"/>
                      </a:solidFill>
                      <a:prstDash val="solid"/>
                      <a:round/>
                      <a:headEnd type="none" w="med" len="med"/>
                      <a:tailEnd type="none" w="med" len="med"/>
                    </a:lnL>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algn="ctr"/>
                      <a:endParaRPr lang="en-US" sz="1400" dirty="0">
                        <a:solidFill>
                          <a:schemeClr val="tx1"/>
                        </a:solidFill>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algn="ctr"/>
                      <a:endParaRPr lang="en-US" sz="1400" dirty="0">
                        <a:solidFill>
                          <a:schemeClr val="tx1"/>
                        </a:solidFill>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chemeClr val="tx1"/>
                          </a:solidFill>
                          <a:effectLst/>
                          <a:uLnTx/>
                          <a:uFillTx/>
                          <a:sym typeface="Wingdings" panose="05000000000000000000" pitchFamily="2" charset="2"/>
                        </a:rPr>
                        <a:t></a:t>
                      </a:r>
                      <a:endParaRPr kumimoji="0" lang="en-US" sz="1200" b="0" i="0" u="none" strike="noStrike" kern="1200" cap="none" spc="0" normalizeH="0" baseline="0" noProof="0" dirty="0">
                        <a:ln>
                          <a:noFill/>
                        </a:ln>
                        <a:solidFill>
                          <a:srgbClr val="AEA8A2"/>
                        </a:solidFill>
                        <a:effectLst/>
                        <a:uLnTx/>
                        <a:uFillTx/>
                        <a:latin typeface="+mn-lt"/>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a:ea typeface="+mn-ea"/>
                          <a:cs typeface="+mn-cs"/>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Oracle Sans Tab"/>
                        <a:ea typeface="+mn-ea"/>
                        <a:cs typeface="+mn-cs"/>
                      </a:endParaRPr>
                    </a:p>
                  </a:txBody>
                  <a:tcPr anchor="ctr">
                    <a:lnR w="12700" cap="flat" cmpd="sng" algn="ctr">
                      <a:solidFill>
                        <a:schemeClr val="tx1"/>
                      </a:solidFill>
                      <a:prstDash val="solid"/>
                      <a:round/>
                      <a:headEnd type="none" w="med" len="med"/>
                      <a:tailEnd type="none" w="med" len="med"/>
                    </a:ln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extLst>
                  <a:ext uri="{0D108BD9-81ED-4DB2-BD59-A6C34878D82A}">
                    <a16:rowId xmlns:a16="http://schemas.microsoft.com/office/drawing/2014/main" val="2452054550"/>
                  </a:ext>
                </a:extLst>
              </a:tr>
              <a:tr h="147023">
                <a:tc>
                  <a:txBody>
                    <a:bodyPr/>
                    <a:lstStyle/>
                    <a:p>
                      <a:r>
                        <a:rPr lang="en-US" sz="1200" b="1" dirty="0"/>
                        <a:t>Oracle Exadata Database Service</a:t>
                      </a:r>
                    </a:p>
                  </a:txBody>
                  <a:tcPr anchor="ctr">
                    <a:lnL w="12700" cap="flat" cmpd="sng" algn="ctr">
                      <a:solidFill>
                        <a:schemeClr val="tx1"/>
                      </a:solidFill>
                      <a:prstDash val="solid"/>
                      <a:round/>
                      <a:headEnd type="none" w="med" len="med"/>
                      <a:tailEnd type="none" w="med" len="med"/>
                    </a:lnL>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Oracle Sans Tab"/>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EA8A2"/>
                          </a:solidFill>
                          <a:effectLst/>
                          <a:uLnTx/>
                          <a:uFillTx/>
                          <a:latin typeface="Oracle Sans Tab"/>
                          <a:ea typeface="+mn-ea"/>
                          <a:cs typeface="+mn-cs"/>
                          <a:sym typeface="Wingdings" panose="05000000000000000000" pitchFamily="2" charset="2"/>
                        </a:rPr>
                        <a:t>Limited Preview</a:t>
                      </a:r>
                      <a:endParaRPr kumimoji="0" lang="en-US" sz="1200" b="0" i="0" u="none" strike="noStrike" kern="1200" cap="none" spc="0" normalizeH="0" baseline="0" noProof="0" dirty="0">
                        <a:ln>
                          <a:noFill/>
                        </a:ln>
                        <a:solidFill>
                          <a:srgbClr val="AEA8A2"/>
                        </a:solidFill>
                        <a:effectLst/>
                        <a:uLnTx/>
                        <a:uFillTx/>
                        <a:latin typeface="Oracle Sans Tab"/>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a:ea typeface="+mn-ea"/>
                          <a:cs typeface="+mn-cs"/>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Oracle Sans Tab"/>
                        <a:ea typeface="+mn-ea"/>
                        <a:cs typeface="+mn-cs"/>
                      </a:endParaRPr>
                    </a:p>
                  </a:txBody>
                  <a:tcPr anchor="ctr">
                    <a:lnR w="12700" cap="flat" cmpd="sng" algn="ctr">
                      <a:solidFill>
                        <a:schemeClr val="tx1"/>
                      </a:solidFill>
                      <a:prstDash val="solid"/>
                      <a:round/>
                      <a:headEnd type="none" w="med" len="med"/>
                      <a:tailEnd type="none" w="med" len="med"/>
                    </a:ln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extLst>
                  <a:ext uri="{0D108BD9-81ED-4DB2-BD59-A6C34878D82A}">
                    <a16:rowId xmlns:a16="http://schemas.microsoft.com/office/drawing/2014/main" val="3512319570"/>
                  </a:ext>
                </a:extLst>
              </a:tr>
              <a:tr h="147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Oracle Zero Data Loss Autonomous Recovery Service</a:t>
                      </a:r>
                    </a:p>
                  </a:txBody>
                  <a:tcPr anchor="ctr">
                    <a:lnL w="12700" cap="flat" cmpd="sng" algn="ctr">
                      <a:solidFill>
                        <a:schemeClr val="tx1"/>
                      </a:solidFill>
                      <a:prstDash val="solid"/>
                      <a:round/>
                      <a:headEnd type="none" w="med" len="med"/>
                      <a:tailEnd type="none" w="med" len="med"/>
                    </a:lnL>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Oracle Sans Tab"/>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EA8A2"/>
                          </a:solidFill>
                          <a:effectLst/>
                          <a:uLnTx/>
                          <a:uFillTx/>
                          <a:latin typeface="Oracle Sans Tab"/>
                          <a:ea typeface="+mn-ea"/>
                          <a:cs typeface="+mn-cs"/>
                          <a:sym typeface="Wingdings" panose="05000000000000000000" pitchFamily="2" charset="2"/>
                        </a:rPr>
                        <a:t>Planned</a:t>
                      </a:r>
                      <a:endParaRPr kumimoji="0" lang="en-US" sz="1200" b="0" i="0" u="none" strike="noStrike" kern="1200" cap="none" spc="0" normalizeH="0" baseline="0" noProof="0" dirty="0">
                        <a:ln>
                          <a:noFill/>
                        </a:ln>
                        <a:solidFill>
                          <a:srgbClr val="AEA8A2"/>
                        </a:solidFill>
                        <a:effectLst/>
                        <a:uLnTx/>
                        <a:uFillTx/>
                        <a:latin typeface="Oracle Sans Tab"/>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a:ea typeface="+mn-ea"/>
                          <a:cs typeface="+mn-cs"/>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Oracle Sans Tab"/>
                        <a:ea typeface="+mn-ea"/>
                        <a:cs typeface="+mn-cs"/>
                      </a:endParaRPr>
                    </a:p>
                  </a:txBody>
                  <a:tcPr anchor="ctr">
                    <a:lnR w="12700" cap="flat" cmpd="sng" algn="ctr">
                      <a:solidFill>
                        <a:schemeClr val="tx1"/>
                      </a:solidFill>
                      <a:prstDash val="solid"/>
                      <a:round/>
                      <a:headEnd type="none" w="med" len="med"/>
                      <a:tailEnd type="none" w="med" len="med"/>
                    </a:ln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extLst>
                  <a:ext uri="{0D108BD9-81ED-4DB2-BD59-A6C34878D82A}">
                    <a16:rowId xmlns:a16="http://schemas.microsoft.com/office/drawing/2014/main" val="2491889924"/>
                  </a:ext>
                </a:extLst>
              </a:tr>
              <a:tr h="147023">
                <a:tc>
                  <a:txBody>
                    <a:bodyPr/>
                    <a:lstStyle/>
                    <a:p>
                      <a:r>
                        <a:rPr lang="en-US" sz="1200" b="1" dirty="0"/>
                        <a:t>Oracle Data Safe</a:t>
                      </a:r>
                    </a:p>
                  </a:txBody>
                  <a:tcPr anchor="ctr">
                    <a:lnL w="12700" cap="flat" cmpd="sng" algn="ctr">
                      <a:solidFill>
                        <a:schemeClr val="tx1"/>
                      </a:solidFill>
                      <a:prstDash val="solid"/>
                      <a:round/>
                      <a:headEnd type="none" w="med" len="med"/>
                      <a:tailEnd type="none" w="med" len="med"/>
                    </a:lnL>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chemeClr val="tx1"/>
                          </a:solidFill>
                          <a:effectLst/>
                          <a:uLnTx/>
                          <a:uFillTx/>
                          <a:sym typeface="Wingdings" panose="05000000000000000000" pitchFamily="2" charset="2"/>
                        </a:rPr>
                        <a:t></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Oracle Sans Tab"/>
                          <a:ea typeface="+mn-ea"/>
                          <a:cs typeface="+mn-cs"/>
                          <a:sym typeface="Wingdings" panose="05000000000000000000" pitchFamily="2" charset="2"/>
                        </a:rPr>
                        <a:t>Planned</a:t>
                      </a:r>
                      <a:endParaRPr kumimoji="0" lang="en-US" sz="1200" b="0" i="0" u="none" strike="noStrike" kern="1200" cap="none" spc="0" normalizeH="0" baseline="0" noProof="0" dirty="0">
                        <a:ln>
                          <a:noFill/>
                        </a:ln>
                        <a:solidFill>
                          <a:schemeClr val="tx1"/>
                        </a:solidFill>
                        <a:effectLst/>
                        <a:uLnTx/>
                        <a:uFillTx/>
                        <a:latin typeface="Oracle Sans Tab"/>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EA8A2"/>
                          </a:solidFill>
                          <a:effectLst/>
                          <a:uLnTx/>
                          <a:uFillTx/>
                          <a:latin typeface="+mn-lt"/>
                          <a:ea typeface="+mn-ea"/>
                          <a:cs typeface="+mn-cs"/>
                          <a:sym typeface="Wingdings" panose="05000000000000000000" pitchFamily="2" charset="2"/>
                        </a:rPr>
                        <a:t>Planned</a:t>
                      </a:r>
                      <a:endParaRPr kumimoji="0" lang="en-US" sz="1200" b="0" i="0" u="none" strike="noStrike" kern="1200" cap="none" spc="0" normalizeH="0" baseline="0" noProof="0" dirty="0">
                        <a:ln>
                          <a:noFill/>
                        </a:ln>
                        <a:solidFill>
                          <a:srgbClr val="AEA8A2"/>
                        </a:solidFill>
                        <a:effectLst/>
                        <a:uLnTx/>
                        <a:uFillTx/>
                        <a:latin typeface="+mn-lt"/>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a:ea typeface="+mn-ea"/>
                          <a:cs typeface="+mn-cs"/>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Oracle Sans Tab"/>
                        <a:ea typeface="+mn-ea"/>
                        <a:cs typeface="+mn-cs"/>
                      </a:endParaRPr>
                    </a:p>
                  </a:txBody>
                  <a:tcPr anchor="ctr">
                    <a:lnR w="12700" cap="flat" cmpd="sng" algn="ctr">
                      <a:solidFill>
                        <a:schemeClr val="tx1"/>
                      </a:solidFill>
                      <a:prstDash val="solid"/>
                      <a:round/>
                      <a:headEnd type="none" w="med" len="med"/>
                      <a:tailEnd type="none" w="med" len="med"/>
                    </a:ln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extLst>
                  <a:ext uri="{0D108BD9-81ED-4DB2-BD59-A6C34878D82A}">
                    <a16:rowId xmlns:a16="http://schemas.microsoft.com/office/drawing/2014/main" val="1281744457"/>
                  </a:ext>
                </a:extLst>
              </a:tr>
              <a:tr h="147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Oracle Autonomous Data Guard</a:t>
                      </a:r>
                    </a:p>
                  </a:txBody>
                  <a:tcPr anchor="ctr">
                    <a:lnL w="12700" cap="flat" cmpd="sng" algn="ctr">
                      <a:solidFill>
                        <a:schemeClr val="tx1"/>
                      </a:solidFill>
                      <a:prstDash val="solid"/>
                      <a:round/>
                      <a:headEnd type="none" w="med" len="med"/>
                      <a:tailEnd type="none" w="med" len="med"/>
                    </a:lnL>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chemeClr val="tx1"/>
                          </a:solidFill>
                          <a:effectLst/>
                          <a:uLnTx/>
                          <a:uFillTx/>
                          <a:sym typeface="Wingdings" panose="05000000000000000000" pitchFamily="2" charset="2"/>
                        </a:rPr>
                        <a:t></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Oracle Sans Tab"/>
                          <a:ea typeface="+mn-ea"/>
                          <a:cs typeface="+mn-cs"/>
                          <a:sym typeface="Wingdings" panose="05000000000000000000" pitchFamily="2" charset="2"/>
                        </a:rPr>
                        <a:t>Planned</a:t>
                      </a:r>
                      <a:endParaRPr kumimoji="0" lang="en-US" sz="1200" b="0" i="0" u="none" strike="noStrike" kern="1200" cap="none" spc="0" normalizeH="0" baseline="0" noProof="0" dirty="0">
                        <a:ln>
                          <a:noFill/>
                        </a:ln>
                        <a:solidFill>
                          <a:schemeClr val="tx1"/>
                        </a:solidFill>
                        <a:effectLst/>
                        <a:uLnTx/>
                        <a:uFillTx/>
                        <a:latin typeface="Oracle Sans Tab"/>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EA8A2"/>
                          </a:solidFill>
                          <a:effectLst/>
                          <a:uLnTx/>
                          <a:uFillTx/>
                          <a:latin typeface="+mn-lt"/>
                          <a:ea typeface="+mn-ea"/>
                          <a:cs typeface="+mn-cs"/>
                          <a:sym typeface="Wingdings" panose="05000000000000000000" pitchFamily="2" charset="2"/>
                        </a:rPr>
                        <a:t>Planned</a:t>
                      </a:r>
                      <a:endParaRPr kumimoji="0" lang="en-US" sz="1200" b="0" i="0" u="none" strike="noStrike" kern="1200" cap="none" spc="0" normalizeH="0" baseline="0" noProof="0" dirty="0">
                        <a:ln>
                          <a:noFill/>
                        </a:ln>
                        <a:solidFill>
                          <a:srgbClr val="AEA8A2"/>
                        </a:solidFill>
                        <a:effectLst/>
                        <a:uLnTx/>
                        <a:uFillTx/>
                        <a:latin typeface="+mn-lt"/>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a:ea typeface="+mn-ea"/>
                          <a:cs typeface="+mn-cs"/>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Oracle Sans Tab"/>
                        <a:ea typeface="+mn-ea"/>
                        <a:cs typeface="+mn-cs"/>
                      </a:endParaRPr>
                    </a:p>
                  </a:txBody>
                  <a:tcPr anchor="ctr">
                    <a:lnR w="12700" cap="flat" cmpd="sng" algn="ctr">
                      <a:solidFill>
                        <a:schemeClr val="tx1"/>
                      </a:solidFill>
                      <a:prstDash val="solid"/>
                      <a:round/>
                      <a:headEnd type="none" w="med" len="med"/>
                      <a:tailEnd type="none" w="med" len="med"/>
                    </a:ln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extLst>
                  <a:ext uri="{0D108BD9-81ED-4DB2-BD59-A6C34878D82A}">
                    <a16:rowId xmlns:a16="http://schemas.microsoft.com/office/drawing/2014/main" val="2089370183"/>
                  </a:ext>
                </a:extLst>
              </a:tr>
              <a:tr h="147023">
                <a:tc>
                  <a:txBody>
                    <a:bodyPr/>
                    <a:lstStyle/>
                    <a:p>
                      <a:r>
                        <a:rPr lang="en-US" sz="1200" b="1" dirty="0"/>
                        <a:t>Oracle GoldenGate</a:t>
                      </a:r>
                    </a:p>
                  </a:txBody>
                  <a:tcPr anchor="ctr">
                    <a:lnL w="12700" cap="flat" cmpd="sng" algn="ctr">
                      <a:solidFill>
                        <a:schemeClr val="tx1"/>
                      </a:solidFill>
                      <a:prstDash val="solid"/>
                      <a:round/>
                      <a:headEnd type="none" w="med" len="med"/>
                      <a:tailEnd type="none" w="med" len="med"/>
                    </a:lnL>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chemeClr val="tx1"/>
                          </a:solidFill>
                          <a:effectLst/>
                          <a:uLnTx/>
                          <a:uFillTx/>
                          <a:sym typeface="Wingdings" panose="05000000000000000000" pitchFamily="2" charset="2"/>
                        </a:rPr>
                        <a:t></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Oracle Sans Tab"/>
                          <a:ea typeface="+mn-ea"/>
                          <a:cs typeface="+mn-cs"/>
                          <a:sym typeface="Wingdings" panose="05000000000000000000" pitchFamily="2" charset="2"/>
                        </a:rPr>
                        <a:t>Planned</a:t>
                      </a:r>
                      <a:endParaRPr kumimoji="0" lang="en-US" sz="1200" b="0" i="0" u="none" strike="noStrike" kern="1200" cap="none" spc="0" normalizeH="0" baseline="0" noProof="0" dirty="0">
                        <a:ln>
                          <a:noFill/>
                        </a:ln>
                        <a:solidFill>
                          <a:schemeClr val="tx1"/>
                        </a:solidFill>
                        <a:effectLst/>
                        <a:uLnTx/>
                        <a:uFillTx/>
                        <a:latin typeface="Oracle Sans Tab"/>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Oracle Sans Tab"/>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a:ea typeface="+mn-ea"/>
                          <a:cs typeface="+mn-cs"/>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Oracle Sans Tab"/>
                        <a:ea typeface="+mn-ea"/>
                        <a:cs typeface="+mn-cs"/>
                      </a:endParaRPr>
                    </a:p>
                  </a:txBody>
                  <a:tcPr anchor="ctr">
                    <a:lnR w="12700" cap="flat" cmpd="sng" algn="ctr">
                      <a:solidFill>
                        <a:schemeClr val="tx1"/>
                      </a:solidFill>
                      <a:prstDash val="solid"/>
                      <a:round/>
                      <a:headEnd type="none" w="med" len="med"/>
                      <a:tailEnd type="none" w="med" len="med"/>
                    </a:ln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extLst>
                  <a:ext uri="{0D108BD9-81ED-4DB2-BD59-A6C34878D82A}">
                    <a16:rowId xmlns:a16="http://schemas.microsoft.com/office/drawing/2014/main" val="3837240603"/>
                  </a:ext>
                </a:extLst>
              </a:tr>
              <a:tr h="147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Oracle Base Database Service</a:t>
                      </a:r>
                    </a:p>
                  </a:txBody>
                  <a:tcPr anchor="ctr">
                    <a:lnL w="12700" cap="flat" cmpd="sng" algn="ctr">
                      <a:solidFill>
                        <a:schemeClr val="tx1"/>
                      </a:solidFill>
                      <a:prstDash val="solid"/>
                      <a:round/>
                      <a:headEnd type="none" w="med" len="med"/>
                      <a:tailEnd type="none" w="med" len="med"/>
                    </a:lnL>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chemeClr val="tx1"/>
                          </a:solidFill>
                          <a:effectLst/>
                          <a:uLnTx/>
                          <a:uFillTx/>
                          <a:sym typeface="Wingdings" panose="05000000000000000000" pitchFamily="2" charset="2"/>
                        </a:rPr>
                        <a:t></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chemeClr val="tx1"/>
                          </a:solidFill>
                          <a:effectLst/>
                          <a:uLnTx/>
                          <a:uFillTx/>
                          <a:sym typeface="Wingdings" panose="05000000000000000000" pitchFamily="2" charset="2"/>
                        </a:rPr>
                        <a:t></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Oracle Sans Tab"/>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a:ea typeface="+mn-ea"/>
                          <a:cs typeface="+mn-cs"/>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Oracle Sans Tab"/>
                        <a:ea typeface="+mn-ea"/>
                        <a:cs typeface="+mn-cs"/>
                      </a:endParaRPr>
                    </a:p>
                  </a:txBody>
                  <a:tcPr anchor="ctr">
                    <a:lnR w="12700" cap="flat" cmpd="sng" algn="ctr">
                      <a:solidFill>
                        <a:schemeClr val="tx1"/>
                      </a:solidFill>
                      <a:prstDash val="solid"/>
                      <a:round/>
                      <a:headEnd type="none" w="med" len="med"/>
                      <a:tailEnd type="none" w="med" len="med"/>
                    </a:lnR>
                    <a:lnT w="6350" cap="flat" cmpd="sng" algn="ctr">
                      <a:solidFill>
                        <a:schemeClr val="tx1">
                          <a:lumMod val="25000"/>
                          <a:lumOff val="75000"/>
                        </a:schemeClr>
                      </a:solidFill>
                      <a:prstDash val="solid"/>
                      <a:round/>
                      <a:headEnd type="none" w="med" len="med"/>
                      <a:tailEnd type="none" w="med" len="med"/>
                    </a:lnT>
                    <a:lnB w="6350" cap="flat" cmpd="sng" algn="ctr">
                      <a:solidFill>
                        <a:schemeClr val="tx1">
                          <a:lumMod val="25000"/>
                          <a:lumOff val="75000"/>
                        </a:schemeClr>
                      </a:solidFill>
                      <a:prstDash val="solid"/>
                      <a:round/>
                      <a:headEnd type="none" w="med" len="med"/>
                      <a:tailEnd type="none" w="med" len="med"/>
                    </a:lnB>
                  </a:tcPr>
                </a:tc>
                <a:extLst>
                  <a:ext uri="{0D108BD9-81ED-4DB2-BD59-A6C34878D82A}">
                    <a16:rowId xmlns:a16="http://schemas.microsoft.com/office/drawing/2014/main" val="1362059542"/>
                  </a:ext>
                </a:extLst>
              </a:tr>
              <a:tr h="147023">
                <a:tc>
                  <a:txBody>
                    <a:bodyPr/>
                    <a:lstStyle/>
                    <a:p>
                      <a:r>
                        <a:rPr lang="en-US" sz="1200" b="1" dirty="0">
                          <a:solidFill>
                            <a:schemeClr val="tx1"/>
                          </a:solidFill>
                        </a:rPr>
                        <a:t>Oracle Interconnect</a:t>
                      </a:r>
                    </a:p>
                  </a:txBody>
                  <a:tcPr anchor="ctr">
                    <a:lnL w="12700" cap="flat" cmpd="sng" algn="ctr">
                      <a:solidFill>
                        <a:schemeClr val="tx1"/>
                      </a:solidFill>
                      <a:prstDash val="solid"/>
                      <a:round/>
                      <a:headEnd type="none" w="med" len="med"/>
                      <a:tailEnd type="none" w="med" len="med"/>
                    </a:lnL>
                    <a:lnT w="6350" cap="flat" cmpd="sng" algn="ctr">
                      <a:solidFill>
                        <a:schemeClr val="tx1">
                          <a:lumMod val="25000"/>
                          <a:lumOff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Oracle Sans Tab"/>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chemeClr val="tx1"/>
                          </a:solidFill>
                          <a:effectLst/>
                          <a:uLnTx/>
                          <a:uFillTx/>
                          <a:sym typeface="Wingdings" panose="05000000000000000000" pitchFamily="2" charset="2"/>
                        </a:rPr>
                        <a:t></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Oracle Sans Tab"/>
                        <a:ea typeface="+mn-ea"/>
                        <a:cs typeface="+mn-cs"/>
                      </a:endParaRPr>
                    </a:p>
                  </a:txBody>
                  <a:tcPr anchor="ctr">
                    <a:lnT w="6350" cap="flat" cmpd="sng" algn="ctr">
                      <a:solidFill>
                        <a:schemeClr val="tx1">
                          <a:lumMod val="25000"/>
                          <a:lumOff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Oracle Sans Tab"/>
                          <a:ea typeface="+mn-ea"/>
                          <a:cs typeface="+mn-cs"/>
                          <a:sym typeface="Wingdings" panose="05000000000000000000" pitchFamily="2" charset="2"/>
                        </a:rPr>
                        <a:t>N/A</a:t>
                      </a:r>
                      <a:endParaRPr kumimoji="0" lang="en-US" sz="1200" b="0" i="0" u="none" strike="noStrike" kern="1200" cap="none" spc="0" normalizeH="0" baseline="0" noProof="0" dirty="0">
                        <a:ln>
                          <a:noFill/>
                        </a:ln>
                        <a:solidFill>
                          <a:schemeClr val="tx1"/>
                        </a:solidFill>
                        <a:effectLst/>
                        <a:uLnTx/>
                        <a:uFillTx/>
                        <a:latin typeface="Oracle Sans Tab"/>
                        <a:ea typeface="+mn-ea"/>
                        <a:cs typeface="+mn-cs"/>
                      </a:endParaRPr>
                    </a:p>
                  </a:txBody>
                  <a:tcPr anchor="ctr">
                    <a:lnR w="12700" cap="flat" cmpd="sng" algn="ctr">
                      <a:solidFill>
                        <a:schemeClr val="tx1"/>
                      </a:solidFill>
                      <a:prstDash val="solid"/>
                      <a:round/>
                      <a:headEnd type="none" w="med" len="med"/>
                      <a:tailEnd type="none" w="med" len="med"/>
                    </a:lnR>
                    <a:lnT w="6350" cap="flat" cmpd="sng" algn="ctr">
                      <a:solidFill>
                        <a:schemeClr val="tx1">
                          <a:lumMod val="25000"/>
                          <a:lumOff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2402694"/>
                  </a:ext>
                </a:extLst>
              </a:tr>
            </a:tbl>
          </a:graphicData>
        </a:graphic>
      </p:graphicFrame>
    </p:spTree>
    <p:extLst>
      <p:ext uri="{BB962C8B-B14F-4D97-AF65-F5344CB8AC3E}">
        <p14:creationId xmlns:p14="http://schemas.microsoft.com/office/powerpoint/2010/main" val="2610114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7342B-8512-BB67-C856-4E0DA6073D9D}"/>
              </a:ext>
            </a:extLst>
          </p:cNvPr>
          <p:cNvSpPr>
            <a:spLocks noGrp="1"/>
          </p:cNvSpPr>
          <p:nvPr>
            <p:ph type="title"/>
          </p:nvPr>
        </p:nvSpPr>
        <p:spPr>
          <a:xfrm>
            <a:off x="760476" y="3017520"/>
            <a:ext cx="10671048" cy="822960"/>
          </a:xfrm>
        </p:spPr>
        <p:txBody>
          <a:bodyPr/>
          <a:lstStyle/>
          <a:p>
            <a:r>
              <a:rPr lang="en-US" dirty="0"/>
              <a:t>Oracle </a:t>
            </a:r>
            <a:r>
              <a:rPr lang="en-US" dirty="0" err="1"/>
              <a:t>APEX@Azure</a:t>
            </a:r>
            <a:endParaRPr lang="en-US" dirty="0"/>
          </a:p>
        </p:txBody>
      </p:sp>
      <p:sp>
        <p:nvSpPr>
          <p:cNvPr id="3" name="Slide Number Placeholder 2">
            <a:extLst>
              <a:ext uri="{FF2B5EF4-FFF2-40B4-BE49-F238E27FC236}">
                <a16:creationId xmlns:a16="http://schemas.microsoft.com/office/drawing/2014/main" id="{BD192EF5-978E-C996-6979-2CE8257A4EAC}"/>
              </a:ext>
            </a:extLst>
          </p:cNvPr>
          <p:cNvSpPr>
            <a:spLocks noGrp="1"/>
          </p:cNvSpPr>
          <p:nvPr>
            <p:ph type="sldNum" sz="quarter" idx="40"/>
          </p:nvPr>
        </p:nvSpPr>
        <p:spPr/>
        <p:txBody>
          <a:bodyPr/>
          <a:lstStyle/>
          <a:p>
            <a:fld id="{345D60D9-5372-5F40-9443-0F9AE5BDC3C8}" type="slidenum">
              <a:rPr lang="en-US" smtClean="0"/>
              <a:pPr/>
              <a:t>13</a:t>
            </a:fld>
            <a:endParaRPr lang="en-US" dirty="0"/>
          </a:p>
        </p:txBody>
      </p:sp>
      <p:sp>
        <p:nvSpPr>
          <p:cNvPr id="4" name="Footer Placeholder 3">
            <a:extLst>
              <a:ext uri="{FF2B5EF4-FFF2-40B4-BE49-F238E27FC236}">
                <a16:creationId xmlns:a16="http://schemas.microsoft.com/office/drawing/2014/main" id="{7575C6D0-007E-AADB-7560-CBC7D90B8BDB}"/>
              </a:ext>
            </a:extLst>
          </p:cNvPr>
          <p:cNvSpPr>
            <a:spLocks noGrp="1"/>
          </p:cNvSpPr>
          <p:nvPr>
            <p:ph type="ftr" sz="quarter" idx="39"/>
          </p:nvPr>
        </p:nvSpPr>
        <p:spPr/>
        <p:txBody>
          <a:bodyPr/>
          <a:lstStyle/>
          <a:p>
            <a:r>
              <a:rPr lang="en-US"/>
              <a:t>Copyright © 2026, Oracle and/or its affiliates</a:t>
            </a:r>
            <a:endParaRPr lang="en-US" dirty="0"/>
          </a:p>
        </p:txBody>
      </p:sp>
    </p:spTree>
    <p:extLst>
      <p:ext uri="{BB962C8B-B14F-4D97-AF65-F5344CB8AC3E}">
        <p14:creationId xmlns:p14="http://schemas.microsoft.com/office/powerpoint/2010/main" val="2293209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278E2D-D77B-3FFD-C460-8D9587CBDDBB}"/>
              </a:ext>
            </a:extLst>
          </p:cNvPr>
          <p:cNvSpPr>
            <a:spLocks noGrp="1"/>
          </p:cNvSpPr>
          <p:nvPr>
            <p:ph type="sldNum" sz="quarter" idx="17"/>
          </p:nvPr>
        </p:nvSpPr>
        <p:spPr/>
        <p:txBody>
          <a:bodyPr/>
          <a:lstStyle/>
          <a:p>
            <a:fld id="{345D60D9-5372-5F40-9443-0F9AE5BDC3C8}" type="slidenum">
              <a:rPr lang="en-US" smtClean="0"/>
              <a:pPr/>
              <a:t>14</a:t>
            </a:fld>
            <a:endParaRPr lang="en-US" dirty="0"/>
          </a:p>
        </p:txBody>
      </p:sp>
      <p:sp>
        <p:nvSpPr>
          <p:cNvPr id="4" name="Footer Placeholder 3">
            <a:extLst>
              <a:ext uri="{FF2B5EF4-FFF2-40B4-BE49-F238E27FC236}">
                <a16:creationId xmlns:a16="http://schemas.microsoft.com/office/drawing/2014/main" id="{D1D2517B-EEC0-BE68-1DAE-09C1AB4A47EF}"/>
              </a:ext>
            </a:extLst>
          </p:cNvPr>
          <p:cNvSpPr>
            <a:spLocks noGrp="1"/>
          </p:cNvSpPr>
          <p:nvPr>
            <p:ph type="ftr" sz="quarter" idx="16"/>
          </p:nvPr>
        </p:nvSpPr>
        <p:spPr/>
        <p:txBody>
          <a:bodyPr/>
          <a:lstStyle/>
          <a:p>
            <a:r>
              <a:rPr lang="en-US"/>
              <a:t>Copyright © 2026, Oracle and/or its affiliates</a:t>
            </a:r>
            <a:endParaRPr lang="en-US" dirty="0"/>
          </a:p>
        </p:txBody>
      </p:sp>
      <p:sp>
        <p:nvSpPr>
          <p:cNvPr id="12" name="TextBox 11">
            <a:extLst>
              <a:ext uri="{FF2B5EF4-FFF2-40B4-BE49-F238E27FC236}">
                <a16:creationId xmlns:a16="http://schemas.microsoft.com/office/drawing/2014/main" id="{D779626C-809C-2A1A-25B1-2169BB0CD8C5}"/>
              </a:ext>
            </a:extLst>
          </p:cNvPr>
          <p:cNvSpPr txBox="1"/>
          <p:nvPr/>
        </p:nvSpPr>
        <p:spPr>
          <a:xfrm>
            <a:off x="6100747" y="1827056"/>
            <a:ext cx="5360721" cy="369332"/>
          </a:xfrm>
          <a:prstGeom prst="rect">
            <a:avLst/>
          </a:prstGeom>
          <a:noFill/>
        </p:spPr>
        <p:txBody>
          <a:bodyPr wrap="square" rtlCol="0">
            <a:spAutoFit/>
          </a:bodyPr>
          <a:lstStyle/>
          <a:p>
            <a:r>
              <a:rPr lang="en-US" b="1" dirty="0">
                <a:solidFill>
                  <a:srgbClr val="F1B13F"/>
                </a:solidFill>
                <a:cs typeface="Oracle Sans Semi Bold" panose="020B0503020204020204" pitchFamily="34" charset="0"/>
              </a:rPr>
              <a:t>Native Services Offered</a:t>
            </a:r>
          </a:p>
        </p:txBody>
      </p:sp>
      <p:sp>
        <p:nvSpPr>
          <p:cNvPr id="22" name="TextBox 21">
            <a:extLst>
              <a:ext uri="{FF2B5EF4-FFF2-40B4-BE49-F238E27FC236}">
                <a16:creationId xmlns:a16="http://schemas.microsoft.com/office/drawing/2014/main" id="{8B3690A9-3A9B-B8FF-971D-72FF0655B173}"/>
              </a:ext>
            </a:extLst>
          </p:cNvPr>
          <p:cNvSpPr txBox="1"/>
          <p:nvPr/>
        </p:nvSpPr>
        <p:spPr>
          <a:xfrm>
            <a:off x="762000" y="1827056"/>
            <a:ext cx="5163382" cy="369332"/>
          </a:xfrm>
          <a:prstGeom prst="rect">
            <a:avLst/>
          </a:prstGeom>
          <a:noFill/>
        </p:spPr>
        <p:txBody>
          <a:bodyPr wrap="square">
            <a:spAutoFit/>
          </a:bodyPr>
          <a:lstStyle/>
          <a:p>
            <a:r>
              <a:rPr lang="en-US" b="1" dirty="0">
                <a:solidFill>
                  <a:srgbClr val="F1B13F"/>
                </a:solidFill>
                <a:cs typeface="Oracle Sans Semi Bold" panose="020B0503020204020204" pitchFamily="34" charset="0"/>
              </a:rPr>
              <a:t>Region Availability</a:t>
            </a:r>
          </a:p>
        </p:txBody>
      </p:sp>
      <p:grpSp>
        <p:nvGrpSpPr>
          <p:cNvPr id="37" name="Group 36">
            <a:extLst>
              <a:ext uri="{FF2B5EF4-FFF2-40B4-BE49-F238E27FC236}">
                <a16:creationId xmlns:a16="http://schemas.microsoft.com/office/drawing/2014/main" id="{245BE894-F1AF-21DA-68BC-1464454CD6CF}"/>
              </a:ext>
            </a:extLst>
          </p:cNvPr>
          <p:cNvGrpSpPr/>
          <p:nvPr/>
        </p:nvGrpSpPr>
        <p:grpSpPr>
          <a:xfrm>
            <a:off x="6249447" y="2559806"/>
            <a:ext cx="5349751" cy="2671143"/>
            <a:chOff x="6052738" y="1806923"/>
            <a:chExt cx="5349751" cy="2671143"/>
          </a:xfrm>
        </p:grpSpPr>
        <p:pic>
          <p:nvPicPr>
            <p:cNvPr id="2" name="Picture Placeholder 88">
              <a:extLst>
                <a:ext uri="{FF2B5EF4-FFF2-40B4-BE49-F238E27FC236}">
                  <a16:creationId xmlns:a16="http://schemas.microsoft.com/office/drawing/2014/main" id="{BE37F355-2F99-633D-4B39-57AB927DBBEA}"/>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52738" y="2426448"/>
              <a:ext cx="640080" cy="640080"/>
            </a:xfrm>
            <a:prstGeom prst="rect">
              <a:avLst/>
            </a:prstGeom>
          </p:spPr>
        </p:pic>
        <p:pic>
          <p:nvPicPr>
            <p:cNvPr id="5" name="Picture Placeholder 90">
              <a:extLst>
                <a:ext uri="{FF2B5EF4-FFF2-40B4-BE49-F238E27FC236}">
                  <a16:creationId xmlns:a16="http://schemas.microsoft.com/office/drawing/2014/main" id="{4AFABB96-ED8E-0B3D-4FD7-80B28940C61D}"/>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85" r="85"/>
            <a:stretch/>
          </p:blipFill>
          <p:spPr>
            <a:xfrm>
              <a:off x="6052738" y="1806923"/>
              <a:ext cx="640080" cy="640080"/>
            </a:xfrm>
            <a:prstGeom prst="rect">
              <a:avLst/>
            </a:prstGeom>
          </p:spPr>
        </p:pic>
        <p:pic>
          <p:nvPicPr>
            <p:cNvPr id="6" name="Picture Placeholder 61">
              <a:extLst>
                <a:ext uri="{FF2B5EF4-FFF2-40B4-BE49-F238E27FC236}">
                  <a16:creationId xmlns:a16="http://schemas.microsoft.com/office/drawing/2014/main" id="{53296508-177E-5105-EC22-7D3CDCD85086}"/>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t="85" b="85"/>
            <a:stretch/>
          </p:blipFill>
          <p:spPr>
            <a:xfrm>
              <a:off x="6052738" y="3176356"/>
              <a:ext cx="640080" cy="640080"/>
            </a:xfrm>
            <a:prstGeom prst="rect">
              <a:avLst/>
            </a:prstGeom>
          </p:spPr>
        </p:pic>
        <p:sp>
          <p:nvSpPr>
            <p:cNvPr id="8" name="TextBox 7">
              <a:extLst>
                <a:ext uri="{FF2B5EF4-FFF2-40B4-BE49-F238E27FC236}">
                  <a16:creationId xmlns:a16="http://schemas.microsoft.com/office/drawing/2014/main" id="{46B1C9E9-5F82-9048-8DC6-02D87E888FBE}"/>
                </a:ext>
              </a:extLst>
            </p:cNvPr>
            <p:cNvSpPr txBox="1"/>
            <p:nvPr/>
          </p:nvSpPr>
          <p:spPr>
            <a:xfrm>
              <a:off x="6695083" y="1970132"/>
              <a:ext cx="4707406" cy="338554"/>
            </a:xfrm>
            <a:prstGeom prst="rect">
              <a:avLst/>
            </a:prstGeom>
            <a:noFill/>
          </p:spPr>
          <p:txBody>
            <a:bodyPr wrap="square">
              <a:spAutoFit/>
            </a:bodyPr>
            <a:lstStyle/>
            <a:p>
              <a:r>
                <a:rPr lang="en-US" sz="1600" b="1" dirty="0">
                  <a:solidFill>
                    <a:srgbClr val="F1B13F"/>
                  </a:solidFill>
                  <a:cs typeface="Oracle Sans Semi Bold" panose="020B0503020204020204" pitchFamily="34" charset="0"/>
                </a:rPr>
                <a:t>IAM </a:t>
              </a:r>
              <a:r>
                <a:rPr lang="en-US" sz="1600" dirty="0"/>
                <a:t>– Azure AD with SAML</a:t>
              </a:r>
            </a:p>
          </p:txBody>
        </p:sp>
        <p:sp>
          <p:nvSpPr>
            <p:cNvPr id="13" name="TextBox 12">
              <a:extLst>
                <a:ext uri="{FF2B5EF4-FFF2-40B4-BE49-F238E27FC236}">
                  <a16:creationId xmlns:a16="http://schemas.microsoft.com/office/drawing/2014/main" id="{20B16408-F84A-3C49-2906-9FA876A278F9}"/>
                </a:ext>
              </a:extLst>
            </p:cNvPr>
            <p:cNvSpPr txBox="1"/>
            <p:nvPr/>
          </p:nvSpPr>
          <p:spPr>
            <a:xfrm>
              <a:off x="6695083" y="2461924"/>
              <a:ext cx="4707406" cy="584775"/>
            </a:xfrm>
            <a:prstGeom prst="rect">
              <a:avLst/>
            </a:prstGeom>
            <a:noFill/>
          </p:spPr>
          <p:txBody>
            <a:bodyPr wrap="square">
              <a:spAutoFit/>
            </a:bodyPr>
            <a:lstStyle/>
            <a:p>
              <a:r>
                <a:rPr lang="en-US" sz="1600" b="1" dirty="0">
                  <a:solidFill>
                    <a:srgbClr val="F1B13F"/>
                  </a:solidFill>
                  <a:cs typeface="Oracle Sans Semi Bold" panose="020B0503020204020204" pitchFamily="34" charset="0"/>
                </a:rPr>
                <a:t>AI/ML </a:t>
              </a:r>
              <a:r>
                <a:rPr lang="en-US" sz="1600" b="1" dirty="0"/>
                <a:t>- </a:t>
              </a:r>
              <a:r>
                <a:rPr lang="en-US" sz="1600" dirty="0"/>
                <a:t>OpenAI Service, Cognitive Services, Machine Learning</a:t>
              </a:r>
            </a:p>
          </p:txBody>
        </p:sp>
        <p:sp>
          <p:nvSpPr>
            <p:cNvPr id="15" name="TextBox 14">
              <a:extLst>
                <a:ext uri="{FF2B5EF4-FFF2-40B4-BE49-F238E27FC236}">
                  <a16:creationId xmlns:a16="http://schemas.microsoft.com/office/drawing/2014/main" id="{8875832D-8B25-BC6F-BE4C-4674BBF72992}"/>
                </a:ext>
              </a:extLst>
            </p:cNvPr>
            <p:cNvSpPr txBox="1"/>
            <p:nvPr/>
          </p:nvSpPr>
          <p:spPr>
            <a:xfrm>
              <a:off x="6695083" y="3197729"/>
              <a:ext cx="4707406" cy="584775"/>
            </a:xfrm>
            <a:prstGeom prst="rect">
              <a:avLst/>
            </a:prstGeom>
            <a:noFill/>
          </p:spPr>
          <p:txBody>
            <a:bodyPr wrap="square">
              <a:spAutoFit/>
            </a:bodyPr>
            <a:lstStyle/>
            <a:p>
              <a:r>
                <a:rPr lang="en-US" sz="1600" b="1" dirty="0">
                  <a:solidFill>
                    <a:srgbClr val="F1B13F"/>
                  </a:solidFill>
                  <a:cs typeface="Oracle Sans Semi Bold" panose="020B0503020204020204" pitchFamily="34" charset="0"/>
                </a:rPr>
                <a:t>Storage Service </a:t>
              </a:r>
              <a:r>
                <a:rPr lang="en-US" sz="1600" b="1" dirty="0"/>
                <a:t>- </a:t>
              </a:r>
              <a:r>
                <a:rPr lang="en-US" sz="1600" dirty="0"/>
                <a:t> Azure Blob Storage for direct file operations</a:t>
              </a:r>
            </a:p>
          </p:txBody>
        </p:sp>
        <p:sp>
          <p:nvSpPr>
            <p:cNvPr id="17" name="TextBox 16">
              <a:extLst>
                <a:ext uri="{FF2B5EF4-FFF2-40B4-BE49-F238E27FC236}">
                  <a16:creationId xmlns:a16="http://schemas.microsoft.com/office/drawing/2014/main" id="{1FCCFA7A-E857-1CA0-6A0E-A947315853F6}"/>
                </a:ext>
              </a:extLst>
            </p:cNvPr>
            <p:cNvSpPr txBox="1"/>
            <p:nvPr/>
          </p:nvSpPr>
          <p:spPr>
            <a:xfrm>
              <a:off x="6695083" y="3977974"/>
              <a:ext cx="4707406" cy="338554"/>
            </a:xfrm>
            <a:prstGeom prst="rect">
              <a:avLst/>
            </a:prstGeom>
            <a:noFill/>
          </p:spPr>
          <p:txBody>
            <a:bodyPr wrap="square">
              <a:spAutoFit/>
            </a:bodyPr>
            <a:lstStyle/>
            <a:p>
              <a:r>
                <a:rPr lang="en-US" sz="1600" b="1" dirty="0">
                  <a:solidFill>
                    <a:srgbClr val="F1B13F"/>
                  </a:solidFill>
                  <a:cs typeface="Oracle Sans Semi Bold" panose="020B0503020204020204" pitchFamily="34" charset="0"/>
                </a:rPr>
                <a:t>Other Services </a:t>
              </a:r>
              <a:r>
                <a:rPr lang="en-US" sz="1600" b="1" dirty="0"/>
                <a:t>– </a:t>
              </a:r>
              <a:r>
                <a:rPr lang="en-US" sz="1600" dirty="0"/>
                <a:t>Azure Monitoring</a:t>
              </a:r>
              <a:endParaRPr lang="en-US" sz="1600" b="1" dirty="0"/>
            </a:p>
          </p:txBody>
        </p:sp>
        <p:pic>
          <p:nvPicPr>
            <p:cNvPr id="36" name="Graphic 35" descr="Monitor outline">
              <a:extLst>
                <a:ext uri="{FF2B5EF4-FFF2-40B4-BE49-F238E27FC236}">
                  <a16:creationId xmlns:a16="http://schemas.microsoft.com/office/drawing/2014/main" id="{D62FC4CF-2209-1598-B761-BE64A5D59A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55003" y="3837986"/>
              <a:ext cx="640080" cy="640080"/>
            </a:xfrm>
            <a:prstGeom prst="rect">
              <a:avLst/>
            </a:prstGeom>
          </p:spPr>
        </p:pic>
      </p:grpSp>
      <p:grpSp>
        <p:nvGrpSpPr>
          <p:cNvPr id="42" name="Group 41">
            <a:extLst>
              <a:ext uri="{FF2B5EF4-FFF2-40B4-BE49-F238E27FC236}">
                <a16:creationId xmlns:a16="http://schemas.microsoft.com/office/drawing/2014/main" id="{CBD41938-BA7B-D936-14A3-41FDA31BA928}"/>
              </a:ext>
            </a:extLst>
          </p:cNvPr>
          <p:cNvGrpSpPr/>
          <p:nvPr/>
        </p:nvGrpSpPr>
        <p:grpSpPr>
          <a:xfrm>
            <a:off x="921275" y="2371115"/>
            <a:ext cx="5142745" cy="2775023"/>
            <a:chOff x="762001" y="1424392"/>
            <a:chExt cx="5142745" cy="2775023"/>
          </a:xfrm>
        </p:grpSpPr>
        <p:sp>
          <p:nvSpPr>
            <p:cNvPr id="11" name="Content Placeholder 3">
              <a:extLst>
                <a:ext uri="{FF2B5EF4-FFF2-40B4-BE49-F238E27FC236}">
                  <a16:creationId xmlns:a16="http://schemas.microsoft.com/office/drawing/2014/main" id="{005A1795-DEF6-6EA8-536D-7B40523371F7}"/>
                </a:ext>
              </a:extLst>
            </p:cNvPr>
            <p:cNvSpPr txBox="1">
              <a:spLocks/>
            </p:cNvSpPr>
            <p:nvPr/>
          </p:nvSpPr>
          <p:spPr>
            <a:xfrm>
              <a:off x="768875" y="2947133"/>
              <a:ext cx="5135871" cy="481867"/>
            </a:xfrm>
            <a:prstGeom prst="rect">
              <a:avLst/>
            </a:prstGeom>
            <a:noFill/>
          </p:spPr>
          <p:txBody>
            <a:bodyPr vert="horz" lIns="0" tIns="0" rIns="0" bIns="0" rtlCol="0">
              <a:noAutofit/>
            </a:bodyPr>
            <a:lstStyle>
              <a:lvl1pPr marL="0" marR="0" indent="0" algn="l" defTabSz="914400" rtl="0" eaLnBrk="1" fontAlgn="auto" latinLnBrk="0" hangingPunct="1">
                <a:lnSpc>
                  <a:spcPct val="100000"/>
                </a:lnSpc>
                <a:spcBef>
                  <a:spcPts val="600"/>
                </a:spcBef>
                <a:spcAft>
                  <a:spcPts val="0"/>
                </a:spcAft>
                <a:buClrTx/>
                <a:buSzTx/>
                <a:buFont typeface="System Font Regular"/>
                <a:buNone/>
                <a:tabLst/>
                <a:defRPr sz="16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sz="1600" b="0" i="0" kern="1200">
                  <a:solidFill>
                    <a:schemeClr val="tx1"/>
                  </a:solidFill>
                  <a:latin typeface="Oracle Sans Tab" panose="020B0503020204020204" pitchFamily="34" charset="0"/>
                  <a:ea typeface="+mn-ea"/>
                  <a:cs typeface="Oracle Sans Tab" panose="020B0503020204020204" pitchFamily="34" charset="0"/>
                </a:defRPr>
              </a:lvl2pPr>
              <a:lvl3pPr marL="547688" marR="0" indent="-182563" algn="l" defTabSz="914400" rtl="0" eaLnBrk="1" fontAlgn="auto" latinLnBrk="0" hangingPunct="1">
                <a:lnSpc>
                  <a:spcPct val="100000"/>
                </a:lnSpc>
                <a:spcBef>
                  <a:spcPts val="400"/>
                </a:spcBef>
                <a:spcAft>
                  <a:spcPts val="0"/>
                </a:spcAft>
                <a:buClrTx/>
                <a:buSzPct val="100000"/>
                <a:buFont typeface="System Font Regular"/>
                <a:buChar char="-"/>
                <a:tabLst/>
                <a:defRPr sz="1600" b="0" i="0" kern="1200">
                  <a:solidFill>
                    <a:schemeClr val="tx1"/>
                  </a:solidFill>
                  <a:latin typeface="Oracle Sans Tab" panose="020B0503020204020204" pitchFamily="34" charset="0"/>
                  <a:ea typeface="+mn-ea"/>
                  <a:cs typeface="Oracle Sans Tab" panose="020B0503020204020204" pitchFamily="34" charset="0"/>
                </a:defRPr>
              </a:lvl3pPr>
              <a:lvl4pPr marL="730250" marR="0" indent="-182563" algn="l" defTabSz="914400" rtl="0" eaLnBrk="1" fontAlgn="auto" latinLnBrk="0" hangingPunct="1">
                <a:lnSpc>
                  <a:spcPct val="100000"/>
                </a:lnSpc>
                <a:spcBef>
                  <a:spcPts val="400"/>
                </a:spcBef>
                <a:spcAft>
                  <a:spcPts val="0"/>
                </a:spcAft>
                <a:buClrTx/>
                <a:buSzPct val="100000"/>
                <a:buFont typeface="Arial" panose="020B0604020202020204" pitchFamily="34" charset="0"/>
                <a:buChar char="•"/>
                <a:tabLst/>
                <a:defRPr sz="1600" b="0" i="0" kern="1200">
                  <a:solidFill>
                    <a:schemeClr val="tx1"/>
                  </a:solidFill>
                  <a:latin typeface="Oracle Sans Tab" panose="020B0503020204020204" pitchFamily="34" charset="0"/>
                  <a:ea typeface="+mn-ea"/>
                  <a:cs typeface="Oracle Sans Tab" panose="020B0503020204020204" pitchFamily="34" charset="0"/>
                </a:defRPr>
              </a:lvl4pPr>
              <a:lvl5pPr marL="914400" marR="0" indent="-182880" algn="l" defTabSz="914400" rtl="0" eaLnBrk="1" fontAlgn="auto" latinLnBrk="0" hangingPunct="1">
                <a:lnSpc>
                  <a:spcPct val="100000"/>
                </a:lnSpc>
                <a:spcBef>
                  <a:spcPts val="400"/>
                </a:spcBef>
                <a:spcAft>
                  <a:spcPts val="0"/>
                </a:spcAft>
                <a:buClrTx/>
                <a:buSzTx/>
                <a:buFont typeface="System Font Regular"/>
                <a:buChar char="-"/>
                <a:tabLst/>
                <a:defRPr sz="1600" b="0" i="0" kern="1200">
                  <a:solidFill>
                    <a:schemeClr val="tx1"/>
                  </a:solidFill>
                  <a:latin typeface="Oracle Sans Tab" panose="020B0503020204020204" pitchFamily="34" charset="0"/>
                  <a:ea typeface="+mn-ea"/>
                  <a:cs typeface="Oracle Sans Tab"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r>
                <a:rPr lang="en-US" dirty="0">
                  <a:latin typeface="+mn-lt"/>
                </a:rPr>
                <a:t>Five additional regions planned within the next 12 months: </a:t>
              </a:r>
            </a:p>
          </p:txBody>
        </p:sp>
        <p:pic>
          <p:nvPicPr>
            <p:cNvPr id="28" name="Graphic 27" descr="Map with pin outline">
              <a:extLst>
                <a:ext uri="{FF2B5EF4-FFF2-40B4-BE49-F238E27FC236}">
                  <a16:creationId xmlns:a16="http://schemas.microsoft.com/office/drawing/2014/main" id="{699D96B6-B99D-B492-F475-A2E5DCE31D4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1554" y="1424392"/>
              <a:ext cx="1389361" cy="1389361"/>
            </a:xfrm>
            <a:prstGeom prst="rect">
              <a:avLst/>
            </a:prstGeom>
          </p:spPr>
        </p:pic>
        <p:sp>
          <p:nvSpPr>
            <p:cNvPr id="31" name="TextBox 30">
              <a:extLst>
                <a:ext uri="{FF2B5EF4-FFF2-40B4-BE49-F238E27FC236}">
                  <a16:creationId xmlns:a16="http://schemas.microsoft.com/office/drawing/2014/main" id="{52741035-CF50-722C-46A8-3DA0EEDA2343}"/>
                </a:ext>
              </a:extLst>
            </p:cNvPr>
            <p:cNvSpPr txBox="1"/>
            <p:nvPr/>
          </p:nvSpPr>
          <p:spPr>
            <a:xfrm>
              <a:off x="3298542" y="1731381"/>
              <a:ext cx="800219" cy="707886"/>
            </a:xfrm>
            <a:prstGeom prst="rect">
              <a:avLst/>
            </a:prstGeom>
            <a:noFill/>
          </p:spPr>
          <p:txBody>
            <a:bodyPr wrap="none" rtlCol="0">
              <a:spAutoFit/>
            </a:bodyPr>
            <a:lstStyle/>
            <a:p>
              <a:r>
                <a:rPr lang="en-US" sz="4000" b="1" dirty="0">
                  <a:solidFill>
                    <a:srgbClr val="F1B13F"/>
                  </a:solidFill>
                  <a:cs typeface="Oracle Sans Semi Bold" panose="020B0503020204020204" pitchFamily="34" charset="0"/>
                </a:rPr>
                <a:t>31</a:t>
              </a:r>
            </a:p>
          </p:txBody>
        </p:sp>
        <p:sp>
          <p:nvSpPr>
            <p:cNvPr id="34" name="TextBox 33">
              <a:extLst>
                <a:ext uri="{FF2B5EF4-FFF2-40B4-BE49-F238E27FC236}">
                  <a16:creationId xmlns:a16="http://schemas.microsoft.com/office/drawing/2014/main" id="{CBEF915A-5B0D-5335-C694-29AD737C90A4}"/>
                </a:ext>
              </a:extLst>
            </p:cNvPr>
            <p:cNvSpPr txBox="1"/>
            <p:nvPr/>
          </p:nvSpPr>
          <p:spPr>
            <a:xfrm>
              <a:off x="2732266" y="2356752"/>
              <a:ext cx="2577490" cy="276999"/>
            </a:xfrm>
            <a:prstGeom prst="rect">
              <a:avLst/>
            </a:prstGeom>
            <a:noFill/>
          </p:spPr>
          <p:txBody>
            <a:bodyPr wrap="square" rtlCol="0">
              <a:spAutoFit/>
            </a:bodyPr>
            <a:lstStyle/>
            <a:p>
              <a:r>
                <a:rPr lang="en-US" sz="1200" dirty="0"/>
                <a:t>(Regions as of December 2025)</a:t>
              </a:r>
            </a:p>
          </p:txBody>
        </p:sp>
        <p:sp>
          <p:nvSpPr>
            <p:cNvPr id="39" name="TextBox 38">
              <a:extLst>
                <a:ext uri="{FF2B5EF4-FFF2-40B4-BE49-F238E27FC236}">
                  <a16:creationId xmlns:a16="http://schemas.microsoft.com/office/drawing/2014/main" id="{097B5D8E-7AC5-D36C-8534-6F3B0DFD0D35}"/>
                </a:ext>
              </a:extLst>
            </p:cNvPr>
            <p:cNvSpPr txBox="1"/>
            <p:nvPr/>
          </p:nvSpPr>
          <p:spPr>
            <a:xfrm>
              <a:off x="762001" y="3460751"/>
              <a:ext cx="2579914" cy="738664"/>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mn-lt"/>
                </a:rPr>
                <a:t>Brazil Southeast</a:t>
              </a:r>
            </a:p>
            <a:p>
              <a:pPr marL="285750" indent="-285750">
                <a:buFont typeface="Arial" panose="020B0604020202020204" pitchFamily="34" charset="0"/>
                <a:buChar char="•"/>
              </a:pPr>
              <a:r>
                <a:rPr lang="en-US" sz="1400" dirty="0">
                  <a:latin typeface="+mn-lt"/>
                </a:rPr>
                <a:t>France South</a:t>
              </a:r>
            </a:p>
            <a:p>
              <a:pPr marL="285750" indent="-285750">
                <a:buFont typeface="Arial" panose="020B0604020202020204" pitchFamily="34" charset="0"/>
                <a:buChar char="•"/>
              </a:pPr>
              <a:r>
                <a:rPr lang="en-US" sz="1400" dirty="0">
                  <a:latin typeface="+mn-lt"/>
                </a:rPr>
                <a:t>North Central US</a:t>
              </a:r>
            </a:p>
          </p:txBody>
        </p:sp>
        <p:sp>
          <p:nvSpPr>
            <p:cNvPr id="41" name="TextBox 40">
              <a:extLst>
                <a:ext uri="{FF2B5EF4-FFF2-40B4-BE49-F238E27FC236}">
                  <a16:creationId xmlns:a16="http://schemas.microsoft.com/office/drawing/2014/main" id="{A0E4B0CF-3C05-1810-3CF8-9FBF4E3D1A00}"/>
                </a:ext>
              </a:extLst>
            </p:cNvPr>
            <p:cNvSpPr txBox="1"/>
            <p:nvPr/>
          </p:nvSpPr>
          <p:spPr>
            <a:xfrm>
              <a:off x="3343691" y="3454754"/>
              <a:ext cx="2153227" cy="523220"/>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mn-lt"/>
                </a:rPr>
                <a:t>South India</a:t>
              </a:r>
            </a:p>
            <a:p>
              <a:pPr marL="285750" indent="-285750">
                <a:buFont typeface="Arial" panose="020B0604020202020204" pitchFamily="34" charset="0"/>
                <a:buChar char="•"/>
              </a:pPr>
              <a:r>
                <a:rPr lang="en-US" sz="1400" dirty="0">
                  <a:latin typeface="+mn-lt"/>
                </a:rPr>
                <a:t>West Europe</a:t>
              </a:r>
            </a:p>
          </p:txBody>
        </p:sp>
      </p:grpSp>
      <p:sp>
        <p:nvSpPr>
          <p:cNvPr id="7" name="Rectangle 6">
            <a:extLst>
              <a:ext uri="{FF2B5EF4-FFF2-40B4-BE49-F238E27FC236}">
                <a16:creationId xmlns:a16="http://schemas.microsoft.com/office/drawing/2014/main" id="{0839E463-75B1-C67D-AD79-89D9B1C4C129}"/>
              </a:ext>
            </a:extLst>
          </p:cNvPr>
          <p:cNvSpPr/>
          <p:nvPr/>
        </p:nvSpPr>
        <p:spPr>
          <a:xfrm>
            <a:off x="921275" y="14283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0" name="Title 1">
            <a:extLst>
              <a:ext uri="{FF2B5EF4-FFF2-40B4-BE49-F238E27FC236}">
                <a16:creationId xmlns:a16="http://schemas.microsoft.com/office/drawing/2014/main" id="{361CED5E-DEE5-A2EC-B7ED-753C4A50DA47}"/>
              </a:ext>
            </a:extLst>
          </p:cNvPr>
          <p:cNvSpPr txBox="1">
            <a:spLocks/>
          </p:cNvSpPr>
          <p:nvPr/>
        </p:nvSpPr>
        <p:spPr>
          <a:xfrm>
            <a:off x="913923" y="447502"/>
            <a:ext cx="10671048" cy="822960"/>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lang="en-US" sz="2400" b="1" i="0" kern="1200" baseline="0">
                <a:solidFill>
                  <a:schemeClr val="tx1"/>
                </a:solidFill>
                <a:latin typeface="Oracle Sans Tab" panose="020B0503020204020204" pitchFamily="34" charset="0"/>
                <a:ea typeface="+mn-ea"/>
                <a:cs typeface="Oracle Sans Tab" panose="020B0503020204020204" pitchFamily="34" charset="0"/>
              </a:defRPr>
            </a:lvl1pPr>
          </a:lstStyle>
          <a:p>
            <a:r>
              <a:rPr lang="en-US" dirty="0"/>
              <a:t>Oracle </a:t>
            </a:r>
            <a:r>
              <a:rPr lang="en-US" dirty="0" err="1"/>
              <a:t>Database@Azure</a:t>
            </a:r>
            <a:endParaRPr lang="en-US" dirty="0"/>
          </a:p>
        </p:txBody>
      </p:sp>
    </p:spTree>
    <p:extLst>
      <p:ext uri="{BB962C8B-B14F-4D97-AF65-F5344CB8AC3E}">
        <p14:creationId xmlns:p14="http://schemas.microsoft.com/office/powerpoint/2010/main" val="454779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A7117B-9165-11F8-68B5-7643B8AB93D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48EE680-47F6-21EE-5729-758E09712EE5}"/>
              </a:ext>
            </a:extLst>
          </p:cNvPr>
          <p:cNvSpPr>
            <a:spLocks noGrp="1"/>
          </p:cNvSpPr>
          <p:nvPr>
            <p:ph type="title"/>
          </p:nvPr>
        </p:nvSpPr>
        <p:spPr/>
        <p:txBody>
          <a:bodyPr/>
          <a:lstStyle/>
          <a:p>
            <a:r>
              <a:rPr lang="en-US" dirty="0"/>
              <a:t>Oracle APEX Availability at Azure</a:t>
            </a:r>
          </a:p>
        </p:txBody>
      </p:sp>
      <p:sp>
        <p:nvSpPr>
          <p:cNvPr id="3" name="Footer Placeholder 2">
            <a:extLst>
              <a:ext uri="{FF2B5EF4-FFF2-40B4-BE49-F238E27FC236}">
                <a16:creationId xmlns:a16="http://schemas.microsoft.com/office/drawing/2014/main" id="{7F88B047-BF38-621F-9711-3C0CE814EF7E}"/>
              </a:ext>
            </a:extLst>
          </p:cNvPr>
          <p:cNvSpPr>
            <a:spLocks noGrp="1"/>
          </p:cNvSpPr>
          <p:nvPr>
            <p:ph type="ftr" sz="quarter" idx="11"/>
          </p:nvPr>
        </p:nvSpPr>
        <p:spPr/>
        <p:txBody>
          <a:bodyPr/>
          <a:lstStyle/>
          <a:p>
            <a:r>
              <a:rPr lang="en-US"/>
              <a:t>Copyright © 2026, Oracle and/or its affiliates</a:t>
            </a:r>
            <a:endParaRPr lang="en-US" dirty="0"/>
          </a:p>
        </p:txBody>
      </p:sp>
      <p:sp>
        <p:nvSpPr>
          <p:cNvPr id="4" name="Slide Number Placeholder 3">
            <a:extLst>
              <a:ext uri="{FF2B5EF4-FFF2-40B4-BE49-F238E27FC236}">
                <a16:creationId xmlns:a16="http://schemas.microsoft.com/office/drawing/2014/main" id="{49A8D6A0-1B67-9A65-A437-4F9152251744}"/>
              </a:ext>
            </a:extLst>
          </p:cNvPr>
          <p:cNvSpPr>
            <a:spLocks noGrp="1"/>
          </p:cNvSpPr>
          <p:nvPr>
            <p:ph type="sldNum" sz="quarter" idx="12"/>
          </p:nvPr>
        </p:nvSpPr>
        <p:spPr/>
        <p:txBody>
          <a:bodyPr/>
          <a:lstStyle/>
          <a:p>
            <a:fld id="{345D60D9-5372-5F40-9443-0F9AE5BDC3C8}" type="slidenum">
              <a:rPr lang="en-US" smtClean="0"/>
              <a:pPr/>
              <a:t>15</a:t>
            </a:fld>
            <a:endParaRPr lang="en-US" dirty="0"/>
          </a:p>
        </p:txBody>
      </p:sp>
      <p:sp>
        <p:nvSpPr>
          <p:cNvPr id="8" name="Content Placeholder 3">
            <a:extLst>
              <a:ext uri="{FF2B5EF4-FFF2-40B4-BE49-F238E27FC236}">
                <a16:creationId xmlns:a16="http://schemas.microsoft.com/office/drawing/2014/main" id="{63B0062D-0075-6F07-3750-9FF6479FF58C}"/>
              </a:ext>
            </a:extLst>
          </p:cNvPr>
          <p:cNvSpPr txBox="1">
            <a:spLocks/>
          </p:cNvSpPr>
          <p:nvPr/>
        </p:nvSpPr>
        <p:spPr>
          <a:xfrm>
            <a:off x="768874" y="1664228"/>
            <a:ext cx="5524803" cy="4018767"/>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6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pPr defTabSz="914401">
              <a:lnSpc>
                <a:spcPct val="150000"/>
              </a:lnSpc>
              <a:spcBef>
                <a:spcPts val="1800"/>
              </a:spcBef>
              <a:defRPr/>
            </a:pPr>
            <a:r>
              <a:rPr lang="en-US" dirty="0">
                <a:cs typeface="Oracle Sans Light" panose="020B0403020204020204" pitchFamily="34" charset="0"/>
              </a:rPr>
              <a:t>Oracle </a:t>
            </a:r>
            <a:r>
              <a:rPr lang="en-US" dirty="0" err="1">
                <a:cs typeface="Oracle Sans Light" panose="020B0403020204020204" pitchFamily="34" charset="0"/>
              </a:rPr>
              <a:t>Database@Azure</a:t>
            </a:r>
            <a:r>
              <a:rPr lang="en-US" dirty="0">
                <a:cs typeface="Oracle Sans Light" panose="020B0403020204020204" pitchFamily="34" charset="0"/>
              </a:rPr>
              <a:t> offers the following Oracle Database services for APEX</a:t>
            </a:r>
          </a:p>
          <a:p>
            <a:pPr marL="342900" indent="-342900" defTabSz="914401">
              <a:lnSpc>
                <a:spcPct val="150000"/>
              </a:lnSpc>
              <a:spcBef>
                <a:spcPts val="0"/>
              </a:spcBef>
              <a:buFont typeface="Arial" panose="020B0604020202020204" pitchFamily="34" charset="0"/>
              <a:buChar char="•"/>
              <a:defRPr/>
            </a:pPr>
            <a:r>
              <a:rPr lang="en-US" b="1" dirty="0">
                <a:solidFill>
                  <a:srgbClr val="F1B13F"/>
                </a:solidFill>
                <a:cs typeface="Oracle Sans Semi Bold" panose="020B0503020204020204" pitchFamily="34" charset="0"/>
              </a:rPr>
              <a:t>Oracle Base Database Service</a:t>
            </a:r>
          </a:p>
          <a:p>
            <a:pPr marL="342900" indent="-342900" defTabSz="914401">
              <a:lnSpc>
                <a:spcPct val="150000"/>
              </a:lnSpc>
              <a:spcBef>
                <a:spcPts val="0"/>
              </a:spcBef>
              <a:buFont typeface="Arial" panose="020B0604020202020204" pitchFamily="34" charset="0"/>
              <a:buChar char="•"/>
              <a:defRPr/>
            </a:pPr>
            <a:r>
              <a:rPr lang="en-US" b="1" dirty="0">
                <a:solidFill>
                  <a:srgbClr val="F1B13F"/>
                </a:solidFill>
                <a:cs typeface="Oracle Sans Semi Bold" panose="020B0503020204020204" pitchFamily="34" charset="0"/>
              </a:rPr>
              <a:t>Oracle Autonomous Database </a:t>
            </a:r>
            <a:r>
              <a:rPr lang="en-US" dirty="0"/>
              <a:t>– APEX comes Pre Installed</a:t>
            </a:r>
            <a:endParaRPr lang="en-US" dirty="0">
              <a:cs typeface="Oracle Sans Light" panose="020B0403020204020204" pitchFamily="34" charset="0"/>
            </a:endParaRPr>
          </a:p>
          <a:p>
            <a:pPr marL="342900" indent="-342900" defTabSz="914401">
              <a:lnSpc>
                <a:spcPct val="150000"/>
              </a:lnSpc>
              <a:spcBef>
                <a:spcPts val="0"/>
              </a:spcBef>
              <a:buFont typeface="Arial" panose="020B0604020202020204" pitchFamily="34" charset="0"/>
              <a:buChar char="•"/>
              <a:defRPr/>
            </a:pPr>
            <a:r>
              <a:rPr lang="en-US" b="1" dirty="0">
                <a:solidFill>
                  <a:srgbClr val="F1B13F"/>
                </a:solidFill>
                <a:cs typeface="Oracle Sans Semi Bold" panose="020B0503020204020204" pitchFamily="34" charset="0"/>
              </a:rPr>
              <a:t>Oracle Exadata Database Service </a:t>
            </a:r>
            <a:r>
              <a:rPr lang="en-US" dirty="0">
                <a:cs typeface="Oracle Sans Light" panose="020B0403020204020204" pitchFamily="34" charset="0"/>
              </a:rPr>
              <a:t>on Dedicated Infrastructure</a:t>
            </a:r>
          </a:p>
          <a:p>
            <a:pPr marL="342900" indent="-342900" defTabSz="914401">
              <a:lnSpc>
                <a:spcPct val="150000"/>
              </a:lnSpc>
              <a:spcBef>
                <a:spcPts val="0"/>
              </a:spcBef>
              <a:buFont typeface="Arial" panose="020B0604020202020204" pitchFamily="34" charset="0"/>
              <a:buChar char="•"/>
              <a:defRPr/>
            </a:pPr>
            <a:r>
              <a:rPr lang="en-US" b="1" dirty="0">
                <a:solidFill>
                  <a:srgbClr val="F1B13F"/>
                </a:solidFill>
                <a:cs typeface="Oracle Sans Semi Bold" panose="020B0503020204020204" pitchFamily="34" charset="0"/>
              </a:rPr>
              <a:t>Oracle Exadata Database Service on Exascale</a:t>
            </a:r>
            <a:r>
              <a:rPr lang="en-US" dirty="0">
                <a:cs typeface="Oracle Sans Light" panose="020B0403020204020204" pitchFamily="34" charset="0"/>
              </a:rPr>
              <a:t> Infrastructure</a:t>
            </a:r>
          </a:p>
          <a:p>
            <a:pPr>
              <a:lnSpc>
                <a:spcPct val="150000"/>
              </a:lnSpc>
            </a:pPr>
            <a:endParaRPr lang="en-US" dirty="0"/>
          </a:p>
        </p:txBody>
      </p:sp>
      <p:pic>
        <p:nvPicPr>
          <p:cNvPr id="9" name="Picture 8">
            <a:extLst>
              <a:ext uri="{FF2B5EF4-FFF2-40B4-BE49-F238E27FC236}">
                <a16:creationId xmlns:a16="http://schemas.microsoft.com/office/drawing/2014/main" id="{EBEEFA1E-4096-106D-6E61-8B37D50C4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2178" y="636283"/>
            <a:ext cx="1411630" cy="1419020"/>
          </a:xfrm>
          <a:prstGeom prst="rect">
            <a:avLst/>
          </a:prstGeom>
        </p:spPr>
      </p:pic>
      <p:pic>
        <p:nvPicPr>
          <p:cNvPr id="10" name="Picture Placeholder 52">
            <a:extLst>
              <a:ext uri="{FF2B5EF4-FFF2-40B4-BE49-F238E27FC236}">
                <a16:creationId xmlns:a16="http://schemas.microsoft.com/office/drawing/2014/main" id="{B970159B-F82A-45F2-0ABE-F42C6682D63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078053" y="2080935"/>
            <a:ext cx="1264764" cy="1264763"/>
          </a:xfrm>
          <a:prstGeom prst="rect">
            <a:avLst/>
          </a:prstGeom>
        </p:spPr>
      </p:pic>
      <p:sp>
        <p:nvSpPr>
          <p:cNvPr id="11" name="TextBox 10">
            <a:extLst>
              <a:ext uri="{FF2B5EF4-FFF2-40B4-BE49-F238E27FC236}">
                <a16:creationId xmlns:a16="http://schemas.microsoft.com/office/drawing/2014/main" id="{D55B174A-2D0D-1EAF-30A5-8FF776BFDDF9}"/>
              </a:ext>
            </a:extLst>
          </p:cNvPr>
          <p:cNvSpPr txBox="1"/>
          <p:nvPr/>
        </p:nvSpPr>
        <p:spPr>
          <a:xfrm>
            <a:off x="7991684" y="5365611"/>
            <a:ext cx="1437497" cy="400110"/>
          </a:xfrm>
          <a:prstGeom prst="rect">
            <a:avLst/>
          </a:prstGeom>
          <a:noFill/>
        </p:spPr>
        <p:txBody>
          <a:bodyPr wrap="square" rtlCol="0">
            <a:spAutoFit/>
          </a:bodyPr>
          <a:lstStyle/>
          <a:p>
            <a:pPr algn="ctr"/>
            <a:r>
              <a:rPr lang="en-US" sz="2000" dirty="0"/>
              <a:t>Exadata</a:t>
            </a:r>
          </a:p>
        </p:txBody>
      </p:sp>
      <p:cxnSp>
        <p:nvCxnSpPr>
          <p:cNvPr id="12" name="Straight Arrow Connector 11">
            <a:extLst>
              <a:ext uri="{FF2B5EF4-FFF2-40B4-BE49-F238E27FC236}">
                <a16:creationId xmlns:a16="http://schemas.microsoft.com/office/drawing/2014/main" id="{5D5C63EB-DBE9-2A8B-00A0-638FE97AB704}"/>
              </a:ext>
            </a:extLst>
          </p:cNvPr>
          <p:cNvCxnSpPr>
            <a:cxnSpLocks/>
          </p:cNvCxnSpPr>
          <p:nvPr/>
        </p:nvCxnSpPr>
        <p:spPr>
          <a:xfrm>
            <a:off x="8710434" y="2930368"/>
            <a:ext cx="0" cy="683515"/>
          </a:xfrm>
          <a:prstGeom prst="straightConnector1">
            <a:avLst/>
          </a:prstGeom>
          <a:noFill/>
          <a:ln w="19050" cap="flat" cmpd="sng" algn="ctr">
            <a:solidFill>
              <a:srgbClr val="FCFBFA"/>
            </a:solidFill>
            <a:prstDash val="solid"/>
            <a:tailEnd type="triangle"/>
          </a:ln>
          <a:effectLst/>
        </p:spPr>
      </p:cxnSp>
      <p:sp>
        <p:nvSpPr>
          <p:cNvPr id="13" name="TextBox 12">
            <a:extLst>
              <a:ext uri="{FF2B5EF4-FFF2-40B4-BE49-F238E27FC236}">
                <a16:creationId xmlns:a16="http://schemas.microsoft.com/office/drawing/2014/main" id="{A6DA510D-B0EC-DCA1-D19E-3C7AB1284755}"/>
              </a:ext>
            </a:extLst>
          </p:cNvPr>
          <p:cNvSpPr txBox="1"/>
          <p:nvPr/>
        </p:nvSpPr>
        <p:spPr>
          <a:xfrm>
            <a:off x="9164375" y="2591814"/>
            <a:ext cx="1146541" cy="338554"/>
          </a:xfrm>
          <a:prstGeom prst="rect">
            <a:avLst/>
          </a:prstGeom>
          <a:noFill/>
        </p:spPr>
        <p:txBody>
          <a:bodyPr wrap="square" rtlCol="0">
            <a:spAutoFit/>
          </a:bodyPr>
          <a:lstStyle/>
          <a:p>
            <a:pPr defTabSz="609630">
              <a:defRPr/>
            </a:pPr>
            <a:r>
              <a:rPr lang="en-US" sz="1600" kern="0" dirty="0"/>
              <a:t>APEX</a:t>
            </a:r>
          </a:p>
        </p:txBody>
      </p:sp>
      <p:pic>
        <p:nvPicPr>
          <p:cNvPr id="14" name="Picture Placeholder 93">
            <a:extLst>
              <a:ext uri="{FF2B5EF4-FFF2-40B4-BE49-F238E27FC236}">
                <a16:creationId xmlns:a16="http://schemas.microsoft.com/office/drawing/2014/main" id="{C64D7B87-3683-D070-E8B8-2C0C8C5EC643}"/>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85" b="85"/>
          <a:stretch/>
        </p:blipFill>
        <p:spPr>
          <a:xfrm>
            <a:off x="8140748" y="4203991"/>
            <a:ext cx="1139371" cy="1139371"/>
          </a:xfrm>
          <a:prstGeom prst="rect">
            <a:avLst/>
          </a:prstGeom>
        </p:spPr>
      </p:pic>
      <p:sp>
        <p:nvSpPr>
          <p:cNvPr id="15" name="Freeform 14">
            <a:extLst>
              <a:ext uri="{FF2B5EF4-FFF2-40B4-BE49-F238E27FC236}">
                <a16:creationId xmlns:a16="http://schemas.microsoft.com/office/drawing/2014/main" id="{F8345882-6035-0398-8C7F-AAEF512FC65D}"/>
              </a:ext>
            </a:extLst>
          </p:cNvPr>
          <p:cNvSpPr/>
          <p:nvPr/>
        </p:nvSpPr>
        <p:spPr>
          <a:xfrm flipV="1">
            <a:off x="7012901" y="3613883"/>
            <a:ext cx="3395067" cy="680860"/>
          </a:xfrm>
          <a:custGeom>
            <a:avLst/>
            <a:gdLst>
              <a:gd name="connsiteX0" fmla="*/ 0 w 5051272"/>
              <a:gd name="connsiteY0" fmla="*/ 0 h 334229"/>
              <a:gd name="connsiteX1" fmla="*/ 0 w 5051272"/>
              <a:gd name="connsiteY1" fmla="*/ 334229 h 334229"/>
              <a:gd name="connsiteX2" fmla="*/ 5051272 w 5051272"/>
              <a:gd name="connsiteY2" fmla="*/ 334229 h 334229"/>
              <a:gd name="connsiteX3" fmla="*/ 5051272 w 5051272"/>
              <a:gd name="connsiteY3" fmla="*/ 6306 h 334229"/>
            </a:gdLst>
            <a:ahLst/>
            <a:cxnLst>
              <a:cxn ang="0">
                <a:pos x="connsiteX0" y="connsiteY0"/>
              </a:cxn>
              <a:cxn ang="0">
                <a:pos x="connsiteX1" y="connsiteY1"/>
              </a:cxn>
              <a:cxn ang="0">
                <a:pos x="connsiteX2" y="connsiteY2"/>
              </a:cxn>
              <a:cxn ang="0">
                <a:pos x="connsiteX3" y="connsiteY3"/>
              </a:cxn>
            </a:cxnLst>
            <a:rect l="l" t="t" r="r" b="b"/>
            <a:pathLst>
              <a:path w="5051272" h="334229">
                <a:moveTo>
                  <a:pt x="0" y="0"/>
                </a:moveTo>
                <a:lnTo>
                  <a:pt x="0" y="334229"/>
                </a:lnTo>
                <a:lnTo>
                  <a:pt x="5051272" y="334229"/>
                </a:lnTo>
                <a:lnTo>
                  <a:pt x="5051272" y="6306"/>
                </a:lnTo>
              </a:path>
            </a:pathLst>
          </a:custGeom>
          <a:noFill/>
          <a:ln w="19050" cap="flat" cmpd="sng" algn="ctr">
            <a:solidFill>
              <a:srgbClr val="FCFBFA"/>
            </a:solidFill>
            <a:prstDash val="solid"/>
            <a:headEnd type="triangle" w="med" len="med"/>
            <a:tailEnd type="triangle"/>
          </a:ln>
          <a:effectLst/>
        </p:spPr>
        <p:txBody>
          <a:bodyPr rtlCol="0" anchor="ctr"/>
          <a:lstStyle/>
          <a:p>
            <a:pPr algn="ctr" defTabSz="914401">
              <a:defRPr/>
            </a:pPr>
            <a:endParaRPr lang="en-US" sz="2656" kern="0">
              <a:solidFill>
                <a:srgbClr val="FCFBFA"/>
              </a:solidFill>
              <a:cs typeface="Oracle Sans Light" panose="020B0403020204020204" pitchFamily="34" charset="0"/>
            </a:endParaRPr>
          </a:p>
        </p:txBody>
      </p:sp>
      <p:pic>
        <p:nvPicPr>
          <p:cNvPr id="16" name="Picture Placeholder 54">
            <a:extLst>
              <a:ext uri="{FF2B5EF4-FFF2-40B4-BE49-F238E27FC236}">
                <a16:creationId xmlns:a16="http://schemas.microsoft.com/office/drawing/2014/main" id="{ACDE6B3F-0DD5-8AD5-C573-4DC9B76070B3}"/>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801098" y="4129622"/>
            <a:ext cx="1213740" cy="1213740"/>
          </a:xfrm>
          <a:prstGeom prst="rect">
            <a:avLst/>
          </a:prstGeom>
        </p:spPr>
      </p:pic>
      <p:sp>
        <p:nvSpPr>
          <p:cNvPr id="17" name="Text Placeholder 9">
            <a:extLst>
              <a:ext uri="{FF2B5EF4-FFF2-40B4-BE49-F238E27FC236}">
                <a16:creationId xmlns:a16="http://schemas.microsoft.com/office/drawing/2014/main" id="{702A72D4-4C86-BB72-7898-91DB3016106B}"/>
              </a:ext>
            </a:extLst>
          </p:cNvPr>
          <p:cNvSpPr txBox="1">
            <a:spLocks/>
          </p:cNvSpPr>
          <p:nvPr/>
        </p:nvSpPr>
        <p:spPr>
          <a:xfrm>
            <a:off x="9965634" y="5237031"/>
            <a:ext cx="1877689" cy="445965"/>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1EFED"/>
                </a:solidFill>
              </a:rPr>
              <a:t>Autonomous</a:t>
            </a:r>
          </a:p>
          <a:p>
            <a:r>
              <a:rPr lang="en-US" sz="2000" dirty="0">
                <a:solidFill>
                  <a:srgbClr val="F1EFED"/>
                </a:solidFill>
              </a:rPr>
              <a:t>Database</a:t>
            </a:r>
            <a:endParaRPr lang="en-MX" sz="2000" dirty="0">
              <a:solidFill>
                <a:srgbClr val="F1EFED"/>
              </a:solidFill>
            </a:endParaRPr>
          </a:p>
        </p:txBody>
      </p:sp>
      <p:pic>
        <p:nvPicPr>
          <p:cNvPr id="18" name="Picture Placeholder 21">
            <a:extLst>
              <a:ext uri="{FF2B5EF4-FFF2-40B4-BE49-F238E27FC236}">
                <a16:creationId xmlns:a16="http://schemas.microsoft.com/office/drawing/2014/main" id="{842F05B3-7624-5723-FE81-C10BB775E81D}"/>
              </a:ext>
            </a:extLst>
          </p:cNvPr>
          <p:cNvPicPr>
            <a:picLocks noChangeAspect="1"/>
          </p:cNvPicPr>
          <p:nvPr/>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l="85" r="85"/>
          <a:stretch/>
        </p:blipFill>
        <p:spPr>
          <a:xfrm>
            <a:off x="6480842" y="4198579"/>
            <a:ext cx="1063205" cy="1063205"/>
          </a:xfrm>
          <a:prstGeom prst="rect">
            <a:avLst/>
          </a:prstGeom>
        </p:spPr>
      </p:pic>
      <p:cxnSp>
        <p:nvCxnSpPr>
          <p:cNvPr id="19" name="Straight Arrow Connector 18">
            <a:extLst>
              <a:ext uri="{FF2B5EF4-FFF2-40B4-BE49-F238E27FC236}">
                <a16:creationId xmlns:a16="http://schemas.microsoft.com/office/drawing/2014/main" id="{9AEE0BCB-F76A-CC06-BFCC-3FD70F36B140}"/>
              </a:ext>
            </a:extLst>
          </p:cNvPr>
          <p:cNvCxnSpPr>
            <a:cxnSpLocks/>
          </p:cNvCxnSpPr>
          <p:nvPr/>
        </p:nvCxnSpPr>
        <p:spPr>
          <a:xfrm>
            <a:off x="8710432" y="3613883"/>
            <a:ext cx="0" cy="683515"/>
          </a:xfrm>
          <a:prstGeom prst="straightConnector1">
            <a:avLst/>
          </a:prstGeom>
          <a:noFill/>
          <a:ln w="19050" cap="flat" cmpd="sng" algn="ctr">
            <a:solidFill>
              <a:srgbClr val="FCFBFA"/>
            </a:solidFill>
            <a:prstDash val="solid"/>
            <a:tailEnd type="triangle"/>
          </a:ln>
          <a:effectLst/>
        </p:spPr>
      </p:cxnSp>
      <p:sp>
        <p:nvSpPr>
          <p:cNvPr id="20" name="TextBox 19">
            <a:extLst>
              <a:ext uri="{FF2B5EF4-FFF2-40B4-BE49-F238E27FC236}">
                <a16:creationId xmlns:a16="http://schemas.microsoft.com/office/drawing/2014/main" id="{2D996CF6-63EA-D85A-19D3-D416B9236CBC}"/>
              </a:ext>
            </a:extLst>
          </p:cNvPr>
          <p:cNvSpPr txBox="1"/>
          <p:nvPr/>
        </p:nvSpPr>
        <p:spPr>
          <a:xfrm>
            <a:off x="6293695" y="5211723"/>
            <a:ext cx="1437497" cy="707886"/>
          </a:xfrm>
          <a:prstGeom prst="rect">
            <a:avLst/>
          </a:prstGeom>
          <a:noFill/>
        </p:spPr>
        <p:txBody>
          <a:bodyPr wrap="square" rtlCol="0">
            <a:spAutoFit/>
          </a:bodyPr>
          <a:lstStyle/>
          <a:p>
            <a:pPr algn="ctr"/>
            <a:r>
              <a:rPr lang="en-US" sz="2000" dirty="0"/>
              <a:t>Base Database</a:t>
            </a:r>
          </a:p>
        </p:txBody>
      </p:sp>
    </p:spTree>
    <p:extLst>
      <p:ext uri="{BB962C8B-B14F-4D97-AF65-F5344CB8AC3E}">
        <p14:creationId xmlns:p14="http://schemas.microsoft.com/office/powerpoint/2010/main" val="1938555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C89544-1780-6996-1CB5-80BF46A5AC0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E68DFDE0-EF1D-3F77-A053-BC339BBDF2A5}"/>
              </a:ext>
            </a:extLst>
          </p:cNvPr>
          <p:cNvSpPr>
            <a:spLocks noGrp="1"/>
          </p:cNvSpPr>
          <p:nvPr>
            <p:ph type="title"/>
          </p:nvPr>
        </p:nvSpPr>
        <p:spPr/>
        <p:txBody>
          <a:bodyPr/>
          <a:lstStyle/>
          <a:p>
            <a:r>
              <a:rPr lang="en-US" dirty="0"/>
              <a:t>How to Provision autonomous Database and APEX on Azure?</a:t>
            </a:r>
          </a:p>
        </p:txBody>
      </p:sp>
      <p:sp>
        <p:nvSpPr>
          <p:cNvPr id="4" name="Slide Number Placeholder 3">
            <a:extLst>
              <a:ext uri="{FF2B5EF4-FFF2-40B4-BE49-F238E27FC236}">
                <a16:creationId xmlns:a16="http://schemas.microsoft.com/office/drawing/2014/main" id="{7667A6E4-776F-6298-C6D6-D8C289F01B9B}"/>
              </a:ext>
            </a:extLst>
          </p:cNvPr>
          <p:cNvSpPr>
            <a:spLocks noGrp="1"/>
          </p:cNvSpPr>
          <p:nvPr>
            <p:ph type="sldNum" sz="quarter" idx="17"/>
          </p:nvPr>
        </p:nvSpPr>
        <p:spPr/>
        <p:txBody>
          <a:bodyPr/>
          <a:lstStyle/>
          <a:p>
            <a:fld id="{345D60D9-5372-5F40-9443-0F9AE5BDC3C8}" type="slidenum">
              <a:rPr lang="en-US" smtClean="0"/>
              <a:pPr/>
              <a:t>16</a:t>
            </a:fld>
            <a:endParaRPr lang="en-US" dirty="0"/>
          </a:p>
        </p:txBody>
      </p:sp>
      <p:sp>
        <p:nvSpPr>
          <p:cNvPr id="3" name="Footer Placeholder 2">
            <a:extLst>
              <a:ext uri="{FF2B5EF4-FFF2-40B4-BE49-F238E27FC236}">
                <a16:creationId xmlns:a16="http://schemas.microsoft.com/office/drawing/2014/main" id="{7027A998-A2F6-3615-5344-30818468755A}"/>
              </a:ext>
            </a:extLst>
          </p:cNvPr>
          <p:cNvSpPr>
            <a:spLocks noGrp="1"/>
          </p:cNvSpPr>
          <p:nvPr>
            <p:ph type="ftr" sz="quarter" idx="16"/>
          </p:nvPr>
        </p:nvSpPr>
        <p:spPr/>
        <p:txBody>
          <a:bodyPr/>
          <a:lstStyle/>
          <a:p>
            <a:r>
              <a:rPr lang="en-US"/>
              <a:t>Copyright © 2026, Oracle and/or its affiliates</a:t>
            </a:r>
            <a:endParaRPr lang="en-US" dirty="0"/>
          </a:p>
        </p:txBody>
      </p:sp>
      <p:pic>
        <p:nvPicPr>
          <p:cNvPr id="7" name="Picture 6">
            <a:extLst>
              <a:ext uri="{FF2B5EF4-FFF2-40B4-BE49-F238E27FC236}">
                <a16:creationId xmlns:a16="http://schemas.microsoft.com/office/drawing/2014/main" id="{DEB3F829-ACA9-0696-FA11-717268A38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75" y="1600201"/>
            <a:ext cx="4871268" cy="3798652"/>
          </a:xfrm>
          <a:prstGeom prst="rect">
            <a:avLst/>
          </a:prstGeom>
        </p:spPr>
      </p:pic>
      <p:pic>
        <p:nvPicPr>
          <p:cNvPr id="11" name="Picture 10">
            <a:extLst>
              <a:ext uri="{FF2B5EF4-FFF2-40B4-BE49-F238E27FC236}">
                <a16:creationId xmlns:a16="http://schemas.microsoft.com/office/drawing/2014/main" id="{E8136573-17D6-45C0-D0CB-CCF6651458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0600" y="1600201"/>
            <a:ext cx="4871268" cy="3798652"/>
          </a:xfrm>
          <a:prstGeom prst="rect">
            <a:avLst/>
          </a:prstGeom>
        </p:spPr>
      </p:pic>
    </p:spTree>
    <p:extLst>
      <p:ext uri="{BB962C8B-B14F-4D97-AF65-F5344CB8AC3E}">
        <p14:creationId xmlns:p14="http://schemas.microsoft.com/office/powerpoint/2010/main" val="19267553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8258A5-2D15-208A-CFD1-5579EE03B53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046BB298-6BC1-E9BA-16C4-9DA2FAD59C55}"/>
              </a:ext>
            </a:extLst>
          </p:cNvPr>
          <p:cNvSpPr>
            <a:spLocks noGrp="1"/>
          </p:cNvSpPr>
          <p:nvPr>
            <p:ph type="title"/>
          </p:nvPr>
        </p:nvSpPr>
        <p:spPr/>
        <p:txBody>
          <a:bodyPr/>
          <a:lstStyle/>
          <a:p>
            <a:r>
              <a:rPr lang="en-US" dirty="0"/>
              <a:t>How to Provision autonomous Database and APEX on Azure?</a:t>
            </a:r>
          </a:p>
        </p:txBody>
      </p:sp>
      <p:sp>
        <p:nvSpPr>
          <p:cNvPr id="4" name="Slide Number Placeholder 3">
            <a:extLst>
              <a:ext uri="{FF2B5EF4-FFF2-40B4-BE49-F238E27FC236}">
                <a16:creationId xmlns:a16="http://schemas.microsoft.com/office/drawing/2014/main" id="{B10E5104-BEA7-B134-7135-7624743540CD}"/>
              </a:ext>
            </a:extLst>
          </p:cNvPr>
          <p:cNvSpPr>
            <a:spLocks noGrp="1"/>
          </p:cNvSpPr>
          <p:nvPr>
            <p:ph type="sldNum" sz="quarter" idx="17"/>
          </p:nvPr>
        </p:nvSpPr>
        <p:spPr/>
        <p:txBody>
          <a:bodyPr/>
          <a:lstStyle/>
          <a:p>
            <a:fld id="{345D60D9-5372-5F40-9443-0F9AE5BDC3C8}" type="slidenum">
              <a:rPr lang="en-US" smtClean="0"/>
              <a:pPr/>
              <a:t>17</a:t>
            </a:fld>
            <a:endParaRPr lang="en-US" dirty="0"/>
          </a:p>
        </p:txBody>
      </p:sp>
      <p:sp>
        <p:nvSpPr>
          <p:cNvPr id="3" name="Footer Placeholder 2">
            <a:extLst>
              <a:ext uri="{FF2B5EF4-FFF2-40B4-BE49-F238E27FC236}">
                <a16:creationId xmlns:a16="http://schemas.microsoft.com/office/drawing/2014/main" id="{78132E57-904F-6111-D994-1A289593669C}"/>
              </a:ext>
            </a:extLst>
          </p:cNvPr>
          <p:cNvSpPr>
            <a:spLocks noGrp="1"/>
          </p:cNvSpPr>
          <p:nvPr>
            <p:ph type="ftr" sz="quarter" idx="16"/>
          </p:nvPr>
        </p:nvSpPr>
        <p:spPr/>
        <p:txBody>
          <a:bodyPr/>
          <a:lstStyle/>
          <a:p>
            <a:r>
              <a:rPr lang="en-US"/>
              <a:t>Copyright © 2026, Oracle and/or its affiliates</a:t>
            </a:r>
            <a:endParaRPr lang="en-US" dirty="0"/>
          </a:p>
        </p:txBody>
      </p:sp>
      <p:pic>
        <p:nvPicPr>
          <p:cNvPr id="5" name="Picture 4">
            <a:extLst>
              <a:ext uri="{FF2B5EF4-FFF2-40B4-BE49-F238E27FC236}">
                <a16:creationId xmlns:a16="http://schemas.microsoft.com/office/drawing/2014/main" id="{32646FBC-601D-F877-5DEC-F4815329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8595" y="1568610"/>
            <a:ext cx="4257563" cy="3720779"/>
          </a:xfrm>
          <a:prstGeom prst="rect">
            <a:avLst/>
          </a:prstGeom>
        </p:spPr>
      </p:pic>
      <p:pic>
        <p:nvPicPr>
          <p:cNvPr id="8" name="Picture 7">
            <a:extLst>
              <a:ext uri="{FF2B5EF4-FFF2-40B4-BE49-F238E27FC236}">
                <a16:creationId xmlns:a16="http://schemas.microsoft.com/office/drawing/2014/main" id="{502E8B43-916B-E69F-1133-9E2D9677A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568610"/>
            <a:ext cx="4771407" cy="3720780"/>
          </a:xfrm>
          <a:prstGeom prst="rect">
            <a:avLst/>
          </a:prstGeom>
        </p:spPr>
      </p:pic>
    </p:spTree>
    <p:extLst>
      <p:ext uri="{BB962C8B-B14F-4D97-AF65-F5344CB8AC3E}">
        <p14:creationId xmlns:p14="http://schemas.microsoft.com/office/powerpoint/2010/main" val="40927344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63E83-C035-1BF3-0735-8AD0315F3D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F1EBF8-C2BD-D7FC-6DD0-ED4FB08906F4}"/>
              </a:ext>
            </a:extLst>
          </p:cNvPr>
          <p:cNvSpPr>
            <a:spLocks noGrp="1"/>
          </p:cNvSpPr>
          <p:nvPr>
            <p:ph type="title"/>
          </p:nvPr>
        </p:nvSpPr>
        <p:spPr>
          <a:xfrm>
            <a:off x="760476" y="3017520"/>
            <a:ext cx="10671048" cy="822960"/>
          </a:xfrm>
        </p:spPr>
        <p:txBody>
          <a:bodyPr/>
          <a:lstStyle/>
          <a:p>
            <a:r>
              <a:rPr lang="en-US" dirty="0"/>
              <a:t>Oracle APEX@AWS</a:t>
            </a:r>
          </a:p>
        </p:txBody>
      </p:sp>
      <p:sp>
        <p:nvSpPr>
          <p:cNvPr id="3" name="Slide Number Placeholder 2">
            <a:extLst>
              <a:ext uri="{FF2B5EF4-FFF2-40B4-BE49-F238E27FC236}">
                <a16:creationId xmlns:a16="http://schemas.microsoft.com/office/drawing/2014/main" id="{6FE70FCC-9605-FBA3-7B93-15772142D919}"/>
              </a:ext>
            </a:extLst>
          </p:cNvPr>
          <p:cNvSpPr>
            <a:spLocks noGrp="1"/>
          </p:cNvSpPr>
          <p:nvPr>
            <p:ph type="sldNum" sz="quarter" idx="40"/>
          </p:nvPr>
        </p:nvSpPr>
        <p:spPr/>
        <p:txBody>
          <a:bodyPr/>
          <a:lstStyle/>
          <a:p>
            <a:fld id="{345D60D9-5372-5F40-9443-0F9AE5BDC3C8}" type="slidenum">
              <a:rPr lang="en-US" smtClean="0"/>
              <a:pPr/>
              <a:t>18</a:t>
            </a:fld>
            <a:endParaRPr lang="en-US" dirty="0"/>
          </a:p>
        </p:txBody>
      </p:sp>
      <p:sp>
        <p:nvSpPr>
          <p:cNvPr id="4" name="Footer Placeholder 3">
            <a:extLst>
              <a:ext uri="{FF2B5EF4-FFF2-40B4-BE49-F238E27FC236}">
                <a16:creationId xmlns:a16="http://schemas.microsoft.com/office/drawing/2014/main" id="{87D1EBFB-1779-448A-A60F-3E166BE20F67}"/>
              </a:ext>
            </a:extLst>
          </p:cNvPr>
          <p:cNvSpPr>
            <a:spLocks noGrp="1"/>
          </p:cNvSpPr>
          <p:nvPr>
            <p:ph type="ftr" sz="quarter" idx="39"/>
          </p:nvPr>
        </p:nvSpPr>
        <p:spPr/>
        <p:txBody>
          <a:bodyPr/>
          <a:lstStyle/>
          <a:p>
            <a:r>
              <a:rPr lang="en-US"/>
              <a:t>Copyright © 2026, Oracle and/or its affiliates</a:t>
            </a:r>
            <a:endParaRPr lang="en-US" dirty="0"/>
          </a:p>
        </p:txBody>
      </p:sp>
    </p:spTree>
    <p:extLst>
      <p:ext uri="{BB962C8B-B14F-4D97-AF65-F5344CB8AC3E}">
        <p14:creationId xmlns:p14="http://schemas.microsoft.com/office/powerpoint/2010/main" val="428118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390CA1-9A66-A2C7-825B-B853922381E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502033-5F3C-214B-9754-30946FB6493B}"/>
              </a:ext>
            </a:extLst>
          </p:cNvPr>
          <p:cNvSpPr>
            <a:spLocks noGrp="1"/>
          </p:cNvSpPr>
          <p:nvPr>
            <p:ph type="sldNum" sz="quarter" idx="17"/>
          </p:nvPr>
        </p:nvSpPr>
        <p:spPr/>
        <p:txBody>
          <a:bodyPr/>
          <a:lstStyle/>
          <a:p>
            <a:fld id="{345D60D9-5372-5F40-9443-0F9AE5BDC3C8}" type="slidenum">
              <a:rPr lang="en-US" smtClean="0"/>
              <a:pPr/>
              <a:t>19</a:t>
            </a:fld>
            <a:endParaRPr lang="en-US" dirty="0"/>
          </a:p>
        </p:txBody>
      </p:sp>
      <p:sp>
        <p:nvSpPr>
          <p:cNvPr id="3" name="Footer Placeholder 2">
            <a:extLst>
              <a:ext uri="{FF2B5EF4-FFF2-40B4-BE49-F238E27FC236}">
                <a16:creationId xmlns:a16="http://schemas.microsoft.com/office/drawing/2014/main" id="{B06FA09C-6909-6583-2D1B-CF8ED0C0156D}"/>
              </a:ext>
            </a:extLst>
          </p:cNvPr>
          <p:cNvSpPr>
            <a:spLocks noGrp="1"/>
          </p:cNvSpPr>
          <p:nvPr>
            <p:ph type="ftr" sz="quarter" idx="16"/>
          </p:nvPr>
        </p:nvSpPr>
        <p:spPr/>
        <p:txBody>
          <a:bodyPr/>
          <a:lstStyle/>
          <a:p>
            <a:r>
              <a:rPr lang="en-US"/>
              <a:t>Copyright © 2026, Oracle and/or its affiliates</a:t>
            </a:r>
            <a:endParaRPr lang="en-US" dirty="0"/>
          </a:p>
        </p:txBody>
      </p:sp>
      <p:grpSp>
        <p:nvGrpSpPr>
          <p:cNvPr id="2" name="Group 1">
            <a:extLst>
              <a:ext uri="{FF2B5EF4-FFF2-40B4-BE49-F238E27FC236}">
                <a16:creationId xmlns:a16="http://schemas.microsoft.com/office/drawing/2014/main" id="{F39012C7-A957-C977-4EE0-AD610DE35686}"/>
              </a:ext>
            </a:extLst>
          </p:cNvPr>
          <p:cNvGrpSpPr/>
          <p:nvPr/>
        </p:nvGrpSpPr>
        <p:grpSpPr>
          <a:xfrm>
            <a:off x="6531321" y="2719929"/>
            <a:ext cx="5320610" cy="2564428"/>
            <a:chOff x="6081879" y="1863419"/>
            <a:chExt cx="5320610" cy="2564428"/>
          </a:xfrm>
        </p:grpSpPr>
        <p:pic>
          <p:nvPicPr>
            <p:cNvPr id="5" name="Picture Placeholder 88">
              <a:extLst>
                <a:ext uri="{FF2B5EF4-FFF2-40B4-BE49-F238E27FC236}">
                  <a16:creationId xmlns:a16="http://schemas.microsoft.com/office/drawing/2014/main" id="{02394AA0-FDEA-FF04-2E40-B9E9D28C12D5}"/>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96000" y="2461738"/>
              <a:ext cx="584962" cy="584961"/>
            </a:xfrm>
            <a:prstGeom prst="rect">
              <a:avLst/>
            </a:prstGeom>
          </p:spPr>
        </p:pic>
        <p:pic>
          <p:nvPicPr>
            <p:cNvPr id="6" name="Picture Placeholder 90">
              <a:extLst>
                <a:ext uri="{FF2B5EF4-FFF2-40B4-BE49-F238E27FC236}">
                  <a16:creationId xmlns:a16="http://schemas.microsoft.com/office/drawing/2014/main" id="{8F1B73D9-5528-FAC9-04F9-94B427A61433}"/>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85" r="85"/>
            <a:stretch/>
          </p:blipFill>
          <p:spPr>
            <a:xfrm>
              <a:off x="6110121" y="1863419"/>
              <a:ext cx="584962" cy="584962"/>
            </a:xfrm>
            <a:prstGeom prst="rect">
              <a:avLst/>
            </a:prstGeom>
          </p:spPr>
        </p:pic>
        <p:pic>
          <p:nvPicPr>
            <p:cNvPr id="7" name="Picture Placeholder 61">
              <a:extLst>
                <a:ext uri="{FF2B5EF4-FFF2-40B4-BE49-F238E27FC236}">
                  <a16:creationId xmlns:a16="http://schemas.microsoft.com/office/drawing/2014/main" id="{54AD2328-FFA1-FBBB-305F-320CCD311F8D}"/>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t="85" b="85"/>
            <a:stretch/>
          </p:blipFill>
          <p:spPr>
            <a:xfrm>
              <a:off x="6081879" y="3081262"/>
              <a:ext cx="599083" cy="599083"/>
            </a:xfrm>
            <a:prstGeom prst="rect">
              <a:avLst/>
            </a:prstGeom>
          </p:spPr>
        </p:pic>
        <p:sp>
          <p:nvSpPr>
            <p:cNvPr id="8" name="TextBox 7">
              <a:extLst>
                <a:ext uri="{FF2B5EF4-FFF2-40B4-BE49-F238E27FC236}">
                  <a16:creationId xmlns:a16="http://schemas.microsoft.com/office/drawing/2014/main" id="{81376587-171A-E37C-47E9-24DB5203E68A}"/>
                </a:ext>
              </a:extLst>
            </p:cNvPr>
            <p:cNvSpPr txBox="1"/>
            <p:nvPr/>
          </p:nvSpPr>
          <p:spPr>
            <a:xfrm>
              <a:off x="6695083" y="1989736"/>
              <a:ext cx="4707406" cy="338554"/>
            </a:xfrm>
            <a:prstGeom prst="rect">
              <a:avLst/>
            </a:prstGeom>
            <a:noFill/>
          </p:spPr>
          <p:txBody>
            <a:bodyPr wrap="square">
              <a:spAutoFit/>
            </a:bodyPr>
            <a:lstStyle/>
            <a:p>
              <a:r>
                <a:rPr lang="en-US" sz="1600" b="1" dirty="0">
                  <a:solidFill>
                    <a:srgbClr val="F1B13F"/>
                  </a:solidFill>
                  <a:cs typeface="Oracle Sans Semi Bold" panose="020B0503020204020204" pitchFamily="34" charset="0"/>
                </a:rPr>
                <a:t>IAM </a:t>
              </a:r>
              <a:r>
                <a:rPr lang="en-US" sz="1600" b="1" dirty="0"/>
                <a:t>– </a:t>
              </a:r>
              <a:r>
                <a:rPr lang="en-US" sz="1600" dirty="0"/>
                <a:t>AWS IAM</a:t>
              </a:r>
            </a:p>
          </p:txBody>
        </p:sp>
        <p:sp>
          <p:nvSpPr>
            <p:cNvPr id="9" name="TextBox 8">
              <a:extLst>
                <a:ext uri="{FF2B5EF4-FFF2-40B4-BE49-F238E27FC236}">
                  <a16:creationId xmlns:a16="http://schemas.microsoft.com/office/drawing/2014/main" id="{55B4AD20-AC0D-2E07-CC65-C183C25B401F}"/>
                </a:ext>
              </a:extLst>
            </p:cNvPr>
            <p:cNvSpPr txBox="1"/>
            <p:nvPr/>
          </p:nvSpPr>
          <p:spPr>
            <a:xfrm>
              <a:off x="6695083" y="2579980"/>
              <a:ext cx="4707406" cy="338554"/>
            </a:xfrm>
            <a:prstGeom prst="rect">
              <a:avLst/>
            </a:prstGeom>
            <a:noFill/>
          </p:spPr>
          <p:txBody>
            <a:bodyPr wrap="square">
              <a:spAutoFit/>
            </a:bodyPr>
            <a:lstStyle/>
            <a:p>
              <a:r>
                <a:rPr lang="en-US" sz="1600" b="1" dirty="0">
                  <a:solidFill>
                    <a:srgbClr val="F1B13F"/>
                  </a:solidFill>
                  <a:cs typeface="Oracle Sans Semi Bold" panose="020B0503020204020204" pitchFamily="34" charset="0"/>
                </a:rPr>
                <a:t>AI/ML </a:t>
              </a:r>
              <a:r>
                <a:rPr lang="en-US" sz="1600" b="1" dirty="0"/>
                <a:t>- </a:t>
              </a:r>
              <a:r>
                <a:rPr lang="en-US" sz="1600" dirty="0"/>
                <a:t>Bedrock, SageMaker, </a:t>
              </a:r>
              <a:r>
                <a:rPr lang="en-US" sz="1600" dirty="0" err="1"/>
                <a:t>Rekognition</a:t>
              </a:r>
              <a:endParaRPr lang="en-US" sz="1600" dirty="0"/>
            </a:p>
          </p:txBody>
        </p:sp>
        <p:sp>
          <p:nvSpPr>
            <p:cNvPr id="10" name="TextBox 9">
              <a:extLst>
                <a:ext uri="{FF2B5EF4-FFF2-40B4-BE49-F238E27FC236}">
                  <a16:creationId xmlns:a16="http://schemas.microsoft.com/office/drawing/2014/main" id="{746FB6FB-5091-8424-6927-C9588F99895C}"/>
                </a:ext>
              </a:extLst>
            </p:cNvPr>
            <p:cNvSpPr txBox="1"/>
            <p:nvPr/>
          </p:nvSpPr>
          <p:spPr>
            <a:xfrm>
              <a:off x="6680962" y="3211526"/>
              <a:ext cx="4707406" cy="338554"/>
            </a:xfrm>
            <a:prstGeom prst="rect">
              <a:avLst/>
            </a:prstGeom>
            <a:noFill/>
          </p:spPr>
          <p:txBody>
            <a:bodyPr wrap="square">
              <a:spAutoFit/>
            </a:bodyPr>
            <a:lstStyle/>
            <a:p>
              <a:r>
                <a:rPr lang="en-US" sz="1600" b="1" dirty="0">
                  <a:solidFill>
                    <a:srgbClr val="F1B13F"/>
                  </a:solidFill>
                  <a:cs typeface="Oracle Sans Semi Bold" panose="020B0503020204020204" pitchFamily="34" charset="0"/>
                </a:rPr>
                <a:t>Storage Service </a:t>
              </a:r>
              <a:r>
                <a:rPr lang="en-US" sz="1600" b="1" dirty="0"/>
                <a:t>- </a:t>
              </a:r>
              <a:r>
                <a:rPr lang="en-US" sz="1600" dirty="0"/>
                <a:t>AWS S3 via REST APIs or SDK</a:t>
              </a:r>
            </a:p>
          </p:txBody>
        </p:sp>
        <p:sp>
          <p:nvSpPr>
            <p:cNvPr id="11" name="TextBox 10">
              <a:extLst>
                <a:ext uri="{FF2B5EF4-FFF2-40B4-BE49-F238E27FC236}">
                  <a16:creationId xmlns:a16="http://schemas.microsoft.com/office/drawing/2014/main" id="{70D4D71F-8215-BDC5-FBAA-9FB6EE8CBE54}"/>
                </a:ext>
              </a:extLst>
            </p:cNvPr>
            <p:cNvSpPr txBox="1"/>
            <p:nvPr/>
          </p:nvSpPr>
          <p:spPr>
            <a:xfrm>
              <a:off x="6695083" y="3843072"/>
              <a:ext cx="4707406" cy="584775"/>
            </a:xfrm>
            <a:prstGeom prst="rect">
              <a:avLst/>
            </a:prstGeom>
            <a:noFill/>
          </p:spPr>
          <p:txBody>
            <a:bodyPr wrap="square">
              <a:spAutoFit/>
            </a:bodyPr>
            <a:lstStyle/>
            <a:p>
              <a:r>
                <a:rPr lang="en-US" sz="1600" b="1" dirty="0">
                  <a:solidFill>
                    <a:srgbClr val="F1B13F"/>
                  </a:solidFill>
                  <a:cs typeface="Oracle Sans Semi Bold" panose="020B0503020204020204" pitchFamily="34" charset="0"/>
                </a:rPr>
                <a:t>Other Services </a:t>
              </a:r>
              <a:r>
                <a:rPr lang="en-US" sz="1600" b="1" dirty="0"/>
                <a:t>– </a:t>
              </a:r>
              <a:r>
                <a:rPr lang="en-US" sz="1600" dirty="0"/>
                <a:t>AWS CloudWatch for Monitoring, Event Bridge for Automation</a:t>
              </a:r>
              <a:endParaRPr lang="en-US" sz="1600" b="1" dirty="0"/>
            </a:p>
          </p:txBody>
        </p:sp>
        <p:pic>
          <p:nvPicPr>
            <p:cNvPr id="12" name="Graphic 11" descr="Monitor outline">
              <a:extLst>
                <a:ext uri="{FF2B5EF4-FFF2-40B4-BE49-F238E27FC236}">
                  <a16:creationId xmlns:a16="http://schemas.microsoft.com/office/drawing/2014/main" id="{EA3A6D2F-DD15-62BF-ABD5-76079EC6B5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0121" y="3819633"/>
              <a:ext cx="584962" cy="584962"/>
            </a:xfrm>
            <a:prstGeom prst="rect">
              <a:avLst/>
            </a:prstGeom>
          </p:spPr>
        </p:pic>
      </p:grpSp>
      <p:sp>
        <p:nvSpPr>
          <p:cNvPr id="14" name="TextBox 13">
            <a:extLst>
              <a:ext uri="{FF2B5EF4-FFF2-40B4-BE49-F238E27FC236}">
                <a16:creationId xmlns:a16="http://schemas.microsoft.com/office/drawing/2014/main" id="{E0DF62E1-13DE-EF2E-3B9C-EB7674547AC1}"/>
              </a:ext>
            </a:extLst>
          </p:cNvPr>
          <p:cNvSpPr txBox="1"/>
          <p:nvPr/>
        </p:nvSpPr>
        <p:spPr>
          <a:xfrm>
            <a:off x="6559563" y="2052246"/>
            <a:ext cx="4431205" cy="369332"/>
          </a:xfrm>
          <a:prstGeom prst="rect">
            <a:avLst/>
          </a:prstGeom>
          <a:noFill/>
        </p:spPr>
        <p:txBody>
          <a:bodyPr wrap="square" rtlCol="0">
            <a:spAutoFit/>
          </a:bodyPr>
          <a:lstStyle/>
          <a:p>
            <a:r>
              <a:rPr lang="en-US" b="1" dirty="0">
                <a:solidFill>
                  <a:srgbClr val="F1B13F"/>
                </a:solidFill>
                <a:cs typeface="Oracle Sans Semi Bold" panose="020B0503020204020204" pitchFamily="34" charset="0"/>
              </a:rPr>
              <a:t>Native Services Offered</a:t>
            </a:r>
          </a:p>
        </p:txBody>
      </p:sp>
      <p:sp>
        <p:nvSpPr>
          <p:cNvPr id="19" name="TextBox 18">
            <a:extLst>
              <a:ext uri="{FF2B5EF4-FFF2-40B4-BE49-F238E27FC236}">
                <a16:creationId xmlns:a16="http://schemas.microsoft.com/office/drawing/2014/main" id="{373BAC63-34AE-9DB5-C7C0-9F2F248959C1}"/>
              </a:ext>
            </a:extLst>
          </p:cNvPr>
          <p:cNvSpPr txBox="1"/>
          <p:nvPr/>
        </p:nvSpPr>
        <p:spPr>
          <a:xfrm>
            <a:off x="979853" y="2050010"/>
            <a:ext cx="3926447" cy="369332"/>
          </a:xfrm>
          <a:prstGeom prst="rect">
            <a:avLst/>
          </a:prstGeom>
          <a:noFill/>
        </p:spPr>
        <p:txBody>
          <a:bodyPr wrap="square">
            <a:spAutoFit/>
          </a:bodyPr>
          <a:lstStyle/>
          <a:p>
            <a:r>
              <a:rPr lang="en-US" b="1" dirty="0">
                <a:solidFill>
                  <a:srgbClr val="F1B13F"/>
                </a:solidFill>
                <a:cs typeface="Oracle Sans Semi Bold" panose="020B0503020204020204" pitchFamily="34" charset="0"/>
              </a:rPr>
              <a:t>Region Availability</a:t>
            </a:r>
          </a:p>
        </p:txBody>
      </p:sp>
      <p:grpSp>
        <p:nvGrpSpPr>
          <p:cNvPr id="26" name="Group 25">
            <a:extLst>
              <a:ext uri="{FF2B5EF4-FFF2-40B4-BE49-F238E27FC236}">
                <a16:creationId xmlns:a16="http://schemas.microsoft.com/office/drawing/2014/main" id="{11408BA1-99E9-413E-9642-E646EC397C4C}"/>
              </a:ext>
            </a:extLst>
          </p:cNvPr>
          <p:cNvGrpSpPr/>
          <p:nvPr/>
        </p:nvGrpSpPr>
        <p:grpSpPr>
          <a:xfrm>
            <a:off x="921276" y="2719929"/>
            <a:ext cx="4883623" cy="2415422"/>
            <a:chOff x="790243" y="1772131"/>
            <a:chExt cx="5305757" cy="2415422"/>
          </a:xfrm>
        </p:grpSpPr>
        <p:sp>
          <p:nvSpPr>
            <p:cNvPr id="17" name="Content Placeholder 3">
              <a:extLst>
                <a:ext uri="{FF2B5EF4-FFF2-40B4-BE49-F238E27FC236}">
                  <a16:creationId xmlns:a16="http://schemas.microsoft.com/office/drawing/2014/main" id="{8459B7AF-FED9-F12F-1277-32B18A640493}"/>
                </a:ext>
              </a:extLst>
            </p:cNvPr>
            <p:cNvSpPr txBox="1">
              <a:spLocks/>
            </p:cNvSpPr>
            <p:nvPr/>
          </p:nvSpPr>
          <p:spPr>
            <a:xfrm>
              <a:off x="848821" y="3220172"/>
              <a:ext cx="5171645" cy="364376"/>
            </a:xfrm>
            <a:prstGeom prst="rect">
              <a:avLst/>
            </a:prstGeom>
            <a:noFill/>
          </p:spPr>
          <p:txBody>
            <a:bodyPr vert="horz" lIns="0" tIns="0" rIns="0" bIns="0" rtlCol="0">
              <a:noAutofit/>
            </a:bodyPr>
            <a:lstStyle>
              <a:lvl1pPr marL="0" marR="0" indent="0" algn="l" defTabSz="914400" rtl="0" eaLnBrk="1" fontAlgn="auto" latinLnBrk="0" hangingPunct="1">
                <a:lnSpc>
                  <a:spcPct val="100000"/>
                </a:lnSpc>
                <a:spcBef>
                  <a:spcPts val="600"/>
                </a:spcBef>
                <a:spcAft>
                  <a:spcPts val="0"/>
                </a:spcAft>
                <a:buClrTx/>
                <a:buSzTx/>
                <a:buFont typeface="System Font Regular"/>
                <a:buNone/>
                <a:tabLst/>
                <a:defRPr sz="16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sz="1600" b="0" i="0" kern="1200">
                  <a:solidFill>
                    <a:schemeClr val="tx1"/>
                  </a:solidFill>
                  <a:latin typeface="Oracle Sans Tab" panose="020B0503020204020204" pitchFamily="34" charset="0"/>
                  <a:ea typeface="+mn-ea"/>
                  <a:cs typeface="Oracle Sans Tab" panose="020B0503020204020204" pitchFamily="34" charset="0"/>
                </a:defRPr>
              </a:lvl2pPr>
              <a:lvl3pPr marL="547688" marR="0" indent="-182563" algn="l" defTabSz="914400" rtl="0" eaLnBrk="1" fontAlgn="auto" latinLnBrk="0" hangingPunct="1">
                <a:lnSpc>
                  <a:spcPct val="100000"/>
                </a:lnSpc>
                <a:spcBef>
                  <a:spcPts val="400"/>
                </a:spcBef>
                <a:spcAft>
                  <a:spcPts val="0"/>
                </a:spcAft>
                <a:buClrTx/>
                <a:buSzPct val="100000"/>
                <a:buFont typeface="System Font Regular"/>
                <a:buChar char="-"/>
                <a:tabLst/>
                <a:defRPr sz="1600" b="0" i="0" kern="1200">
                  <a:solidFill>
                    <a:schemeClr val="tx1"/>
                  </a:solidFill>
                  <a:latin typeface="Oracle Sans Tab" panose="020B0503020204020204" pitchFamily="34" charset="0"/>
                  <a:ea typeface="+mn-ea"/>
                  <a:cs typeface="Oracle Sans Tab" panose="020B0503020204020204" pitchFamily="34" charset="0"/>
                </a:defRPr>
              </a:lvl3pPr>
              <a:lvl4pPr marL="730250" marR="0" indent="-182563" algn="l" defTabSz="914400" rtl="0" eaLnBrk="1" fontAlgn="auto" latinLnBrk="0" hangingPunct="1">
                <a:lnSpc>
                  <a:spcPct val="100000"/>
                </a:lnSpc>
                <a:spcBef>
                  <a:spcPts val="400"/>
                </a:spcBef>
                <a:spcAft>
                  <a:spcPts val="0"/>
                </a:spcAft>
                <a:buClrTx/>
                <a:buSzPct val="100000"/>
                <a:buFont typeface="Arial" panose="020B0604020202020204" pitchFamily="34" charset="0"/>
                <a:buChar char="•"/>
                <a:tabLst/>
                <a:defRPr sz="1600" b="0" i="0" kern="1200">
                  <a:solidFill>
                    <a:schemeClr val="tx1"/>
                  </a:solidFill>
                  <a:latin typeface="Oracle Sans Tab" panose="020B0503020204020204" pitchFamily="34" charset="0"/>
                  <a:ea typeface="+mn-ea"/>
                  <a:cs typeface="Oracle Sans Tab" panose="020B0503020204020204" pitchFamily="34" charset="0"/>
                </a:defRPr>
              </a:lvl4pPr>
              <a:lvl5pPr marL="914400" marR="0" indent="-182880" algn="l" defTabSz="914400" rtl="0" eaLnBrk="1" fontAlgn="auto" latinLnBrk="0" hangingPunct="1">
                <a:lnSpc>
                  <a:spcPct val="100000"/>
                </a:lnSpc>
                <a:spcBef>
                  <a:spcPts val="400"/>
                </a:spcBef>
                <a:spcAft>
                  <a:spcPts val="0"/>
                </a:spcAft>
                <a:buClrTx/>
                <a:buSzTx/>
                <a:buFont typeface="System Font Regular"/>
                <a:buChar char="-"/>
                <a:tabLst/>
                <a:defRPr sz="1600" b="0" i="0" kern="1200">
                  <a:solidFill>
                    <a:schemeClr val="tx1"/>
                  </a:solidFill>
                  <a:latin typeface="Oracle Sans Tab" panose="020B0503020204020204" pitchFamily="34" charset="0"/>
                  <a:ea typeface="+mn-ea"/>
                  <a:cs typeface="Oracle Sans Tab"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r>
                <a:rPr lang="en-US" sz="1800" dirty="0"/>
                <a:t>20 additional </a:t>
              </a:r>
              <a:r>
                <a:rPr lang="en-US" dirty="0"/>
                <a:t>AWS</a:t>
              </a:r>
              <a:r>
                <a:rPr lang="en-US" sz="1800" dirty="0"/>
                <a:t> regions planned, including </a:t>
              </a:r>
            </a:p>
            <a:p>
              <a:br>
                <a:rPr lang="en-US" sz="1800" dirty="0"/>
              </a:br>
              <a:endParaRPr lang="en-US" sz="1800" dirty="0"/>
            </a:p>
          </p:txBody>
        </p:sp>
        <p:pic>
          <p:nvPicPr>
            <p:cNvPr id="15" name="Graphic 14" descr="Map with pin outline">
              <a:extLst>
                <a:ext uri="{FF2B5EF4-FFF2-40B4-BE49-F238E27FC236}">
                  <a16:creationId xmlns:a16="http://schemas.microsoft.com/office/drawing/2014/main" id="{B196245E-48C8-451B-56A2-EE1DAF90E2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4627" y="1772131"/>
              <a:ext cx="1368573" cy="1368573"/>
            </a:xfrm>
            <a:prstGeom prst="rect">
              <a:avLst/>
            </a:prstGeom>
          </p:spPr>
        </p:pic>
        <p:sp>
          <p:nvSpPr>
            <p:cNvPr id="20" name="TextBox 19">
              <a:extLst>
                <a:ext uri="{FF2B5EF4-FFF2-40B4-BE49-F238E27FC236}">
                  <a16:creationId xmlns:a16="http://schemas.microsoft.com/office/drawing/2014/main" id="{AB5A4855-F4F5-1213-B087-7460A2EDDDF6}"/>
                </a:ext>
              </a:extLst>
            </p:cNvPr>
            <p:cNvSpPr txBox="1"/>
            <p:nvPr/>
          </p:nvSpPr>
          <p:spPr>
            <a:xfrm>
              <a:off x="2694324" y="1979810"/>
              <a:ext cx="584962" cy="707886"/>
            </a:xfrm>
            <a:prstGeom prst="rect">
              <a:avLst/>
            </a:prstGeom>
            <a:noFill/>
          </p:spPr>
          <p:txBody>
            <a:bodyPr wrap="square" rtlCol="0">
              <a:spAutoFit/>
            </a:bodyPr>
            <a:lstStyle/>
            <a:p>
              <a:r>
                <a:rPr lang="en-US" sz="4000" b="1" dirty="0">
                  <a:solidFill>
                    <a:srgbClr val="F1B13F"/>
                  </a:solidFill>
                  <a:cs typeface="Oracle Sans Semi Bold" panose="020B0503020204020204" pitchFamily="34" charset="0"/>
                </a:rPr>
                <a:t>5</a:t>
              </a:r>
            </a:p>
          </p:txBody>
        </p:sp>
        <p:sp>
          <p:nvSpPr>
            <p:cNvPr id="22" name="TextBox 21">
              <a:extLst>
                <a:ext uri="{FF2B5EF4-FFF2-40B4-BE49-F238E27FC236}">
                  <a16:creationId xmlns:a16="http://schemas.microsoft.com/office/drawing/2014/main" id="{66100BC9-C3C5-6A13-3229-CB0281D780C9}"/>
                </a:ext>
              </a:extLst>
            </p:cNvPr>
            <p:cNvSpPr txBox="1"/>
            <p:nvPr/>
          </p:nvSpPr>
          <p:spPr>
            <a:xfrm>
              <a:off x="3885082" y="2001506"/>
              <a:ext cx="2122714" cy="954107"/>
            </a:xfrm>
            <a:prstGeom prst="rect">
              <a:avLst/>
            </a:prstGeom>
            <a:noFill/>
          </p:spPr>
          <p:txBody>
            <a:bodyPr wrap="square">
              <a:spAutoFit/>
            </a:bodyPr>
            <a:lstStyle/>
            <a:p>
              <a:pPr marL="285750" indent="-285750">
                <a:buFont typeface="Arial" panose="020B0604020202020204" pitchFamily="34" charset="0"/>
                <a:buChar char="•"/>
              </a:pPr>
              <a:r>
                <a:rPr lang="en-US" sz="1400" dirty="0"/>
                <a:t>US East N. Virginia</a:t>
              </a:r>
            </a:p>
            <a:p>
              <a:pPr marL="285750" indent="-285750">
                <a:buFont typeface="Arial" panose="020B0604020202020204" pitchFamily="34" charset="0"/>
                <a:buChar char="•"/>
              </a:pPr>
              <a:r>
                <a:rPr lang="en-US" sz="1400" dirty="0"/>
                <a:t>US West Oregon</a:t>
              </a:r>
            </a:p>
            <a:p>
              <a:pPr marL="285750" indent="-285750">
                <a:buFont typeface="Arial" panose="020B0604020202020204" pitchFamily="34" charset="0"/>
                <a:buChar char="•"/>
              </a:pPr>
              <a:r>
                <a:rPr lang="en-US" sz="1400" dirty="0"/>
                <a:t>US East (Ohio)</a:t>
              </a:r>
            </a:p>
            <a:p>
              <a:pPr marL="285750" indent="-285750">
                <a:buFont typeface="Arial" panose="020B0604020202020204" pitchFamily="34" charset="0"/>
                <a:buChar char="•"/>
              </a:pPr>
              <a:r>
                <a:rPr lang="en-US" sz="1400" dirty="0"/>
                <a:t>Frankfurt</a:t>
              </a:r>
            </a:p>
          </p:txBody>
        </p:sp>
        <p:sp>
          <p:nvSpPr>
            <p:cNvPr id="24" name="TextBox 23">
              <a:extLst>
                <a:ext uri="{FF2B5EF4-FFF2-40B4-BE49-F238E27FC236}">
                  <a16:creationId xmlns:a16="http://schemas.microsoft.com/office/drawing/2014/main" id="{714FB12E-5940-4562-96DD-1C9DDA6CAF10}"/>
                </a:ext>
              </a:extLst>
            </p:cNvPr>
            <p:cNvSpPr txBox="1"/>
            <p:nvPr/>
          </p:nvSpPr>
          <p:spPr>
            <a:xfrm>
              <a:off x="790243" y="3664333"/>
              <a:ext cx="2963165" cy="523220"/>
            </a:xfrm>
            <a:prstGeom prst="rect">
              <a:avLst/>
            </a:prstGeom>
            <a:noFill/>
          </p:spPr>
          <p:txBody>
            <a:bodyPr wrap="square">
              <a:spAutoFit/>
            </a:bodyPr>
            <a:lstStyle/>
            <a:p>
              <a:pPr marL="285750" indent="-285750">
                <a:buFont typeface="Arial" panose="020B0604020202020204" pitchFamily="34" charset="0"/>
                <a:buChar char="•"/>
              </a:pPr>
              <a:r>
                <a:rPr lang="en-US" sz="1400" dirty="0"/>
                <a:t>US West (N. California)</a:t>
              </a:r>
            </a:p>
            <a:p>
              <a:pPr marL="285750" indent="-285750">
                <a:buFont typeface="Arial" panose="020B0604020202020204" pitchFamily="34" charset="0"/>
                <a:buChar char="•"/>
              </a:pPr>
              <a:r>
                <a:rPr lang="en-US" sz="1400" dirty="0"/>
                <a:t>Asia Pacific</a:t>
              </a:r>
            </a:p>
          </p:txBody>
        </p:sp>
        <p:sp>
          <p:nvSpPr>
            <p:cNvPr id="25" name="TextBox 24">
              <a:extLst>
                <a:ext uri="{FF2B5EF4-FFF2-40B4-BE49-F238E27FC236}">
                  <a16:creationId xmlns:a16="http://schemas.microsoft.com/office/drawing/2014/main" id="{FB9A18FD-1CF5-AF57-5CBA-D108CFABB613}"/>
                </a:ext>
              </a:extLst>
            </p:cNvPr>
            <p:cNvSpPr txBox="1"/>
            <p:nvPr/>
          </p:nvSpPr>
          <p:spPr>
            <a:xfrm>
              <a:off x="3753407" y="3664016"/>
              <a:ext cx="2342593"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t>Europe</a:t>
              </a:r>
            </a:p>
            <a:p>
              <a:pPr marL="285750" indent="-285750">
                <a:buFont typeface="Arial" panose="020B0604020202020204" pitchFamily="34" charset="0"/>
                <a:buChar char="•"/>
              </a:pPr>
              <a:r>
                <a:rPr lang="en-US" sz="1400" dirty="0"/>
                <a:t>South America</a:t>
              </a:r>
            </a:p>
          </p:txBody>
        </p:sp>
      </p:grpSp>
      <p:sp>
        <p:nvSpPr>
          <p:cNvPr id="28" name="TextBox 27">
            <a:extLst>
              <a:ext uri="{FF2B5EF4-FFF2-40B4-BE49-F238E27FC236}">
                <a16:creationId xmlns:a16="http://schemas.microsoft.com/office/drawing/2014/main" id="{757570B4-8863-57FE-760E-B86A76F1B378}"/>
              </a:ext>
            </a:extLst>
          </p:cNvPr>
          <p:cNvSpPr txBox="1"/>
          <p:nvPr/>
        </p:nvSpPr>
        <p:spPr>
          <a:xfrm>
            <a:off x="2503158" y="3511348"/>
            <a:ext cx="1144575" cy="646331"/>
          </a:xfrm>
          <a:prstGeom prst="rect">
            <a:avLst/>
          </a:prstGeom>
          <a:noFill/>
        </p:spPr>
        <p:txBody>
          <a:bodyPr wrap="square" rtlCol="0">
            <a:spAutoFit/>
          </a:bodyPr>
          <a:lstStyle/>
          <a:p>
            <a:r>
              <a:rPr lang="en-US" sz="1200" dirty="0"/>
              <a:t>Regions as of December 2025</a:t>
            </a:r>
          </a:p>
        </p:txBody>
      </p:sp>
      <p:sp>
        <p:nvSpPr>
          <p:cNvPr id="16" name="Rectangle 15">
            <a:extLst>
              <a:ext uri="{FF2B5EF4-FFF2-40B4-BE49-F238E27FC236}">
                <a16:creationId xmlns:a16="http://schemas.microsoft.com/office/drawing/2014/main" id="{1A233284-BED0-89FD-0710-5AD2C9FF5220}"/>
              </a:ext>
            </a:extLst>
          </p:cNvPr>
          <p:cNvSpPr/>
          <p:nvPr/>
        </p:nvSpPr>
        <p:spPr>
          <a:xfrm>
            <a:off x="921275" y="14283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8" name="Title 1">
            <a:extLst>
              <a:ext uri="{FF2B5EF4-FFF2-40B4-BE49-F238E27FC236}">
                <a16:creationId xmlns:a16="http://schemas.microsoft.com/office/drawing/2014/main" id="{F1D9F3B3-01B3-EC2C-0BC7-DA8D504339F0}"/>
              </a:ext>
            </a:extLst>
          </p:cNvPr>
          <p:cNvSpPr txBox="1">
            <a:spLocks/>
          </p:cNvSpPr>
          <p:nvPr/>
        </p:nvSpPr>
        <p:spPr>
          <a:xfrm>
            <a:off x="921275" y="454155"/>
            <a:ext cx="10671048" cy="822960"/>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lang="en-US" sz="2400" b="1" i="0" kern="1200" baseline="0">
                <a:solidFill>
                  <a:schemeClr val="tx1"/>
                </a:solidFill>
                <a:latin typeface="Oracle Sans Tab" panose="020B0503020204020204" pitchFamily="34" charset="0"/>
                <a:ea typeface="+mn-ea"/>
                <a:cs typeface="Oracle Sans Tab" panose="020B0503020204020204" pitchFamily="34" charset="0"/>
              </a:defRPr>
            </a:lvl1pPr>
          </a:lstStyle>
          <a:p>
            <a:r>
              <a:rPr lang="en-US" dirty="0"/>
              <a:t>Oracle </a:t>
            </a:r>
            <a:r>
              <a:rPr lang="en-US" dirty="0" err="1"/>
              <a:t>Database@AWS</a:t>
            </a:r>
            <a:endParaRPr lang="en-US" dirty="0"/>
          </a:p>
        </p:txBody>
      </p:sp>
    </p:spTree>
    <p:extLst>
      <p:ext uri="{BB962C8B-B14F-4D97-AF65-F5344CB8AC3E}">
        <p14:creationId xmlns:p14="http://schemas.microsoft.com/office/powerpoint/2010/main" val="2957687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6ED4-0903-EA0F-B621-5B0EC432334E}"/>
              </a:ext>
            </a:extLst>
          </p:cNvPr>
          <p:cNvSpPr>
            <a:spLocks noGrp="1"/>
          </p:cNvSpPr>
          <p:nvPr>
            <p:ph type="title"/>
          </p:nvPr>
        </p:nvSpPr>
        <p:spPr/>
        <p:txBody>
          <a:bodyPr/>
          <a:lstStyle/>
          <a:p>
            <a:r>
              <a:rPr lang="en-US" dirty="0"/>
              <a:t>Safe harbor statement</a:t>
            </a:r>
          </a:p>
        </p:txBody>
      </p:sp>
      <p:sp>
        <p:nvSpPr>
          <p:cNvPr id="3" name="Slide Number Placeholder 2">
            <a:extLst>
              <a:ext uri="{FF2B5EF4-FFF2-40B4-BE49-F238E27FC236}">
                <a16:creationId xmlns:a16="http://schemas.microsoft.com/office/drawing/2014/main" id="{7699C125-6148-2946-48DC-051BA0CBDC92}"/>
              </a:ext>
            </a:extLst>
          </p:cNvPr>
          <p:cNvSpPr>
            <a:spLocks noGrp="1"/>
          </p:cNvSpPr>
          <p:nvPr>
            <p:ph type="sldNum" sz="quarter" idx="17"/>
          </p:nvPr>
        </p:nvSpPr>
        <p:spPr/>
        <p:txBody>
          <a:bodyPr/>
          <a:lstStyle/>
          <a:p>
            <a:fld id="{345D60D9-5372-5F40-9443-0F9AE5BDC3C8}" type="slidenum">
              <a:rPr lang="en-US" smtClean="0"/>
              <a:pPr/>
              <a:t>2</a:t>
            </a:fld>
            <a:endParaRPr lang="en-US" dirty="0"/>
          </a:p>
        </p:txBody>
      </p:sp>
      <p:sp>
        <p:nvSpPr>
          <p:cNvPr id="4" name="Footer Placeholder 3">
            <a:extLst>
              <a:ext uri="{FF2B5EF4-FFF2-40B4-BE49-F238E27FC236}">
                <a16:creationId xmlns:a16="http://schemas.microsoft.com/office/drawing/2014/main" id="{81B9F707-DD51-2219-89F2-45D4D84306D4}"/>
              </a:ext>
            </a:extLst>
          </p:cNvPr>
          <p:cNvSpPr>
            <a:spLocks noGrp="1"/>
          </p:cNvSpPr>
          <p:nvPr>
            <p:ph type="ftr" sz="quarter" idx="16"/>
          </p:nvPr>
        </p:nvSpPr>
        <p:spPr/>
        <p:txBody>
          <a:bodyPr/>
          <a:lstStyle/>
          <a:p>
            <a:r>
              <a:rPr lang="en-US"/>
              <a:t>Copyright © 2026, Oracle and/or its affiliates</a:t>
            </a:r>
            <a:endParaRPr lang="en-US" dirty="0"/>
          </a:p>
        </p:txBody>
      </p:sp>
    </p:spTree>
    <p:extLst>
      <p:ext uri="{BB962C8B-B14F-4D97-AF65-F5344CB8AC3E}">
        <p14:creationId xmlns:p14="http://schemas.microsoft.com/office/powerpoint/2010/main" val="724803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6C35FF-405B-0720-1A40-B5D3F371BAA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7A62EC3-4744-FF63-B712-8D6213866701}"/>
              </a:ext>
            </a:extLst>
          </p:cNvPr>
          <p:cNvSpPr>
            <a:spLocks noGrp="1"/>
          </p:cNvSpPr>
          <p:nvPr>
            <p:ph type="title"/>
          </p:nvPr>
        </p:nvSpPr>
        <p:spPr/>
        <p:txBody>
          <a:bodyPr/>
          <a:lstStyle/>
          <a:p>
            <a:r>
              <a:rPr lang="en-US" dirty="0"/>
              <a:t>Oracle APEX Availability at AWS</a:t>
            </a:r>
          </a:p>
        </p:txBody>
      </p:sp>
      <p:sp>
        <p:nvSpPr>
          <p:cNvPr id="3" name="Footer Placeholder 2">
            <a:extLst>
              <a:ext uri="{FF2B5EF4-FFF2-40B4-BE49-F238E27FC236}">
                <a16:creationId xmlns:a16="http://schemas.microsoft.com/office/drawing/2014/main" id="{BB977E13-8E7C-1BFE-522E-191A72C951D5}"/>
              </a:ext>
            </a:extLst>
          </p:cNvPr>
          <p:cNvSpPr>
            <a:spLocks noGrp="1"/>
          </p:cNvSpPr>
          <p:nvPr>
            <p:ph type="ftr" sz="quarter" idx="11"/>
          </p:nvPr>
        </p:nvSpPr>
        <p:spPr/>
        <p:txBody>
          <a:bodyPr/>
          <a:lstStyle/>
          <a:p>
            <a:r>
              <a:rPr lang="en-US"/>
              <a:t>Copyright © 2026, Oracle and/or its affiliates</a:t>
            </a:r>
            <a:endParaRPr lang="en-US" dirty="0"/>
          </a:p>
        </p:txBody>
      </p:sp>
      <p:sp>
        <p:nvSpPr>
          <p:cNvPr id="4" name="Slide Number Placeholder 3">
            <a:extLst>
              <a:ext uri="{FF2B5EF4-FFF2-40B4-BE49-F238E27FC236}">
                <a16:creationId xmlns:a16="http://schemas.microsoft.com/office/drawing/2014/main" id="{EA58CEB3-DD57-FD2B-1991-1AF839CB1929}"/>
              </a:ext>
            </a:extLst>
          </p:cNvPr>
          <p:cNvSpPr>
            <a:spLocks noGrp="1"/>
          </p:cNvSpPr>
          <p:nvPr>
            <p:ph type="sldNum" sz="quarter" idx="12"/>
          </p:nvPr>
        </p:nvSpPr>
        <p:spPr/>
        <p:txBody>
          <a:bodyPr/>
          <a:lstStyle/>
          <a:p>
            <a:fld id="{345D60D9-5372-5F40-9443-0F9AE5BDC3C8}" type="slidenum">
              <a:rPr lang="en-US" smtClean="0"/>
              <a:pPr/>
              <a:t>20</a:t>
            </a:fld>
            <a:endParaRPr lang="en-US" dirty="0"/>
          </a:p>
        </p:txBody>
      </p:sp>
      <p:pic>
        <p:nvPicPr>
          <p:cNvPr id="7" name="Content Placeholder 7">
            <a:extLst>
              <a:ext uri="{FF2B5EF4-FFF2-40B4-BE49-F238E27FC236}">
                <a16:creationId xmlns:a16="http://schemas.microsoft.com/office/drawing/2014/main" id="{8F8BD568-827B-F4D9-B14F-AB667D22E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5173" y="766803"/>
            <a:ext cx="1114946" cy="1114946"/>
          </a:xfrm>
          <a:prstGeom prst="rect">
            <a:avLst/>
          </a:prstGeom>
        </p:spPr>
      </p:pic>
      <p:pic>
        <p:nvPicPr>
          <p:cNvPr id="8" name="Picture Placeholder 52">
            <a:extLst>
              <a:ext uri="{FF2B5EF4-FFF2-40B4-BE49-F238E27FC236}">
                <a16:creationId xmlns:a16="http://schemas.microsoft.com/office/drawing/2014/main" id="{CE32153E-8486-3DF3-BC98-D5364A66B12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078050" y="1762553"/>
            <a:ext cx="1264764" cy="1264763"/>
          </a:xfrm>
          <a:prstGeom prst="rect">
            <a:avLst/>
          </a:prstGeom>
        </p:spPr>
      </p:pic>
      <p:sp>
        <p:nvSpPr>
          <p:cNvPr id="9" name="TextBox 8">
            <a:extLst>
              <a:ext uri="{FF2B5EF4-FFF2-40B4-BE49-F238E27FC236}">
                <a16:creationId xmlns:a16="http://schemas.microsoft.com/office/drawing/2014/main" id="{6C914B86-40B4-9811-1A8D-2002F11E455B}"/>
              </a:ext>
            </a:extLst>
          </p:cNvPr>
          <p:cNvSpPr txBox="1"/>
          <p:nvPr/>
        </p:nvSpPr>
        <p:spPr>
          <a:xfrm>
            <a:off x="6294144" y="5126430"/>
            <a:ext cx="1437497" cy="400110"/>
          </a:xfrm>
          <a:prstGeom prst="rect">
            <a:avLst/>
          </a:prstGeom>
          <a:noFill/>
        </p:spPr>
        <p:txBody>
          <a:bodyPr wrap="square" rtlCol="0">
            <a:spAutoFit/>
          </a:bodyPr>
          <a:lstStyle/>
          <a:p>
            <a:pPr algn="ctr"/>
            <a:r>
              <a:rPr lang="en-US" sz="2000" dirty="0"/>
              <a:t>Exadata</a:t>
            </a:r>
          </a:p>
        </p:txBody>
      </p:sp>
      <p:cxnSp>
        <p:nvCxnSpPr>
          <p:cNvPr id="10" name="Straight Arrow Connector 9">
            <a:extLst>
              <a:ext uri="{FF2B5EF4-FFF2-40B4-BE49-F238E27FC236}">
                <a16:creationId xmlns:a16="http://schemas.microsoft.com/office/drawing/2014/main" id="{4C1482E3-F3C6-DBC7-A7B9-758C71E62B96}"/>
              </a:ext>
            </a:extLst>
          </p:cNvPr>
          <p:cNvCxnSpPr>
            <a:cxnSpLocks/>
          </p:cNvCxnSpPr>
          <p:nvPr/>
        </p:nvCxnSpPr>
        <p:spPr>
          <a:xfrm>
            <a:off x="8710432" y="2691970"/>
            <a:ext cx="0" cy="683515"/>
          </a:xfrm>
          <a:prstGeom prst="straightConnector1">
            <a:avLst/>
          </a:prstGeom>
          <a:noFill/>
          <a:ln w="19050" cap="flat" cmpd="sng" algn="ctr">
            <a:solidFill>
              <a:srgbClr val="FCFBFA"/>
            </a:solidFill>
            <a:prstDash val="solid"/>
            <a:tailEnd type="triangle"/>
          </a:ln>
          <a:effectLst/>
        </p:spPr>
      </p:cxnSp>
      <p:sp>
        <p:nvSpPr>
          <p:cNvPr id="11" name="TextBox 10">
            <a:extLst>
              <a:ext uri="{FF2B5EF4-FFF2-40B4-BE49-F238E27FC236}">
                <a16:creationId xmlns:a16="http://schemas.microsoft.com/office/drawing/2014/main" id="{9261DF7D-A76B-912F-7288-319371AA4B9F}"/>
              </a:ext>
            </a:extLst>
          </p:cNvPr>
          <p:cNvSpPr txBox="1"/>
          <p:nvPr/>
        </p:nvSpPr>
        <p:spPr>
          <a:xfrm>
            <a:off x="9164375" y="2591814"/>
            <a:ext cx="1146541" cy="338554"/>
          </a:xfrm>
          <a:prstGeom prst="rect">
            <a:avLst/>
          </a:prstGeom>
          <a:noFill/>
        </p:spPr>
        <p:txBody>
          <a:bodyPr wrap="square" rtlCol="0">
            <a:spAutoFit/>
          </a:bodyPr>
          <a:lstStyle/>
          <a:p>
            <a:pPr defTabSz="609630">
              <a:defRPr/>
            </a:pPr>
            <a:r>
              <a:rPr lang="en-US" sz="1600" kern="0" dirty="0"/>
              <a:t>APEX</a:t>
            </a:r>
          </a:p>
        </p:txBody>
      </p:sp>
      <p:pic>
        <p:nvPicPr>
          <p:cNvPr id="12" name="Picture Placeholder 93">
            <a:extLst>
              <a:ext uri="{FF2B5EF4-FFF2-40B4-BE49-F238E27FC236}">
                <a16:creationId xmlns:a16="http://schemas.microsoft.com/office/drawing/2014/main" id="{336867FB-A8B9-3984-100A-07C9EA49FA18}"/>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85" b="85"/>
          <a:stretch/>
        </p:blipFill>
        <p:spPr>
          <a:xfrm>
            <a:off x="6443208" y="4009308"/>
            <a:ext cx="1139371" cy="1139371"/>
          </a:xfrm>
          <a:prstGeom prst="rect">
            <a:avLst/>
          </a:prstGeom>
        </p:spPr>
      </p:pic>
      <p:sp>
        <p:nvSpPr>
          <p:cNvPr id="14" name="Freeform 13">
            <a:extLst>
              <a:ext uri="{FF2B5EF4-FFF2-40B4-BE49-F238E27FC236}">
                <a16:creationId xmlns:a16="http://schemas.microsoft.com/office/drawing/2014/main" id="{BE1B0F40-F6F8-5CED-57DD-8D19D1717B65}"/>
              </a:ext>
            </a:extLst>
          </p:cNvPr>
          <p:cNvSpPr/>
          <p:nvPr/>
        </p:nvSpPr>
        <p:spPr>
          <a:xfrm flipV="1">
            <a:off x="7012898" y="3396951"/>
            <a:ext cx="3395067" cy="680860"/>
          </a:xfrm>
          <a:custGeom>
            <a:avLst/>
            <a:gdLst>
              <a:gd name="connsiteX0" fmla="*/ 0 w 5051272"/>
              <a:gd name="connsiteY0" fmla="*/ 0 h 334229"/>
              <a:gd name="connsiteX1" fmla="*/ 0 w 5051272"/>
              <a:gd name="connsiteY1" fmla="*/ 334229 h 334229"/>
              <a:gd name="connsiteX2" fmla="*/ 5051272 w 5051272"/>
              <a:gd name="connsiteY2" fmla="*/ 334229 h 334229"/>
              <a:gd name="connsiteX3" fmla="*/ 5051272 w 5051272"/>
              <a:gd name="connsiteY3" fmla="*/ 6306 h 334229"/>
            </a:gdLst>
            <a:ahLst/>
            <a:cxnLst>
              <a:cxn ang="0">
                <a:pos x="connsiteX0" y="connsiteY0"/>
              </a:cxn>
              <a:cxn ang="0">
                <a:pos x="connsiteX1" y="connsiteY1"/>
              </a:cxn>
              <a:cxn ang="0">
                <a:pos x="connsiteX2" y="connsiteY2"/>
              </a:cxn>
              <a:cxn ang="0">
                <a:pos x="connsiteX3" y="connsiteY3"/>
              </a:cxn>
            </a:cxnLst>
            <a:rect l="l" t="t" r="r" b="b"/>
            <a:pathLst>
              <a:path w="5051272" h="334229">
                <a:moveTo>
                  <a:pt x="0" y="0"/>
                </a:moveTo>
                <a:lnTo>
                  <a:pt x="0" y="334229"/>
                </a:lnTo>
                <a:lnTo>
                  <a:pt x="5051272" y="334229"/>
                </a:lnTo>
                <a:lnTo>
                  <a:pt x="5051272" y="6306"/>
                </a:lnTo>
              </a:path>
            </a:pathLst>
          </a:custGeom>
          <a:noFill/>
          <a:ln w="19050" cap="flat" cmpd="sng" algn="ctr">
            <a:solidFill>
              <a:srgbClr val="FCFBFA"/>
            </a:solidFill>
            <a:prstDash val="solid"/>
            <a:headEnd type="triangle" w="med" len="med"/>
            <a:tailEnd type="triangle"/>
          </a:ln>
          <a:effectLst/>
        </p:spPr>
        <p:txBody>
          <a:bodyPr rtlCol="0" anchor="ctr"/>
          <a:lstStyle/>
          <a:p>
            <a:pPr algn="ctr" defTabSz="914401">
              <a:defRPr/>
            </a:pPr>
            <a:endParaRPr lang="en-US" sz="2656" kern="0">
              <a:solidFill>
                <a:srgbClr val="FCFBFA"/>
              </a:solidFill>
              <a:cs typeface="Oracle Sans Light" panose="020B0403020204020204" pitchFamily="34" charset="0"/>
            </a:endParaRPr>
          </a:p>
        </p:txBody>
      </p:sp>
      <p:pic>
        <p:nvPicPr>
          <p:cNvPr id="16" name="Picture Placeholder 54">
            <a:extLst>
              <a:ext uri="{FF2B5EF4-FFF2-40B4-BE49-F238E27FC236}">
                <a16:creationId xmlns:a16="http://schemas.microsoft.com/office/drawing/2014/main" id="{09BCBDD8-E85B-69FF-9310-EB1835B04584}"/>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801095" y="3912690"/>
            <a:ext cx="1213740" cy="1213740"/>
          </a:xfrm>
          <a:prstGeom prst="rect">
            <a:avLst/>
          </a:prstGeom>
        </p:spPr>
      </p:pic>
      <p:sp>
        <p:nvSpPr>
          <p:cNvPr id="19" name="Text Placeholder 9">
            <a:extLst>
              <a:ext uri="{FF2B5EF4-FFF2-40B4-BE49-F238E27FC236}">
                <a16:creationId xmlns:a16="http://schemas.microsoft.com/office/drawing/2014/main" id="{E808A5FB-CCD2-A69A-B1DD-5D7525F19637}"/>
              </a:ext>
            </a:extLst>
          </p:cNvPr>
          <p:cNvSpPr txBox="1">
            <a:spLocks/>
          </p:cNvSpPr>
          <p:nvPr/>
        </p:nvSpPr>
        <p:spPr>
          <a:xfrm>
            <a:off x="9965631" y="5020099"/>
            <a:ext cx="1877689" cy="445965"/>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1EFED"/>
                </a:solidFill>
              </a:rPr>
              <a:t>Autonomous</a:t>
            </a:r>
          </a:p>
          <a:p>
            <a:r>
              <a:rPr lang="en-US" sz="2000" dirty="0">
                <a:solidFill>
                  <a:srgbClr val="F1EFED"/>
                </a:solidFill>
              </a:rPr>
              <a:t>Database</a:t>
            </a:r>
            <a:endParaRPr lang="en-MX" sz="2000" dirty="0">
              <a:solidFill>
                <a:srgbClr val="F1EFED"/>
              </a:solidFill>
            </a:endParaRPr>
          </a:p>
        </p:txBody>
      </p:sp>
      <p:sp>
        <p:nvSpPr>
          <p:cNvPr id="20" name="TextBox 19">
            <a:extLst>
              <a:ext uri="{FF2B5EF4-FFF2-40B4-BE49-F238E27FC236}">
                <a16:creationId xmlns:a16="http://schemas.microsoft.com/office/drawing/2014/main" id="{E5DFC98D-9729-17EF-632D-B9FA55A602F3}"/>
              </a:ext>
            </a:extLst>
          </p:cNvPr>
          <p:cNvSpPr txBox="1"/>
          <p:nvPr/>
        </p:nvSpPr>
        <p:spPr>
          <a:xfrm>
            <a:off x="681872" y="1762553"/>
            <a:ext cx="5761336" cy="2550378"/>
          </a:xfrm>
          <a:prstGeom prst="rect">
            <a:avLst/>
          </a:prstGeom>
          <a:noFill/>
        </p:spPr>
        <p:txBody>
          <a:bodyPr wrap="square">
            <a:spAutoFit/>
          </a:bodyPr>
          <a:lstStyle/>
          <a:p>
            <a:pPr defTabSz="914401">
              <a:lnSpc>
                <a:spcPct val="150000"/>
              </a:lnSpc>
              <a:spcBef>
                <a:spcPts val="1800"/>
              </a:spcBef>
              <a:defRPr/>
            </a:pPr>
            <a:r>
              <a:rPr lang="en-US" dirty="0">
                <a:cs typeface="Oracle Sans Light" panose="020B0403020204020204" pitchFamily="34" charset="0"/>
              </a:rPr>
              <a:t>Oracle Database@AWS offers the following Oracle Database services for APEX</a:t>
            </a:r>
          </a:p>
          <a:p>
            <a:pPr marL="342900" indent="-342900" defTabSz="914401">
              <a:lnSpc>
                <a:spcPct val="150000"/>
              </a:lnSpc>
              <a:spcBef>
                <a:spcPts val="0"/>
              </a:spcBef>
              <a:buFont typeface="Arial" panose="020B0604020202020204" pitchFamily="34" charset="0"/>
              <a:buChar char="•"/>
              <a:defRPr/>
            </a:pPr>
            <a:r>
              <a:rPr lang="en-US" b="1" dirty="0">
                <a:solidFill>
                  <a:srgbClr val="F1B13F"/>
                </a:solidFill>
                <a:cs typeface="Oracle Sans Semi Bold" panose="020B0503020204020204" pitchFamily="34" charset="0"/>
              </a:rPr>
              <a:t>Oracle Autonomous Database </a:t>
            </a:r>
            <a:r>
              <a:rPr lang="en-US" dirty="0"/>
              <a:t>– APEX comes Pre-Installed</a:t>
            </a:r>
            <a:endParaRPr lang="en-US" dirty="0">
              <a:cs typeface="Oracle Sans Light" panose="020B0403020204020204" pitchFamily="34" charset="0"/>
            </a:endParaRPr>
          </a:p>
          <a:p>
            <a:pPr marL="342900" indent="-342900" defTabSz="914401">
              <a:lnSpc>
                <a:spcPct val="150000"/>
              </a:lnSpc>
              <a:spcBef>
                <a:spcPts val="0"/>
              </a:spcBef>
              <a:buFont typeface="Arial" panose="020B0604020202020204" pitchFamily="34" charset="0"/>
              <a:buChar char="•"/>
              <a:defRPr/>
            </a:pPr>
            <a:r>
              <a:rPr lang="en-US" b="1" dirty="0">
                <a:solidFill>
                  <a:srgbClr val="F1B13F"/>
                </a:solidFill>
                <a:cs typeface="Oracle Sans Semi Bold" panose="020B0503020204020204" pitchFamily="34" charset="0"/>
              </a:rPr>
              <a:t>Oracle Exadata Database Service on Exascale</a:t>
            </a:r>
            <a:r>
              <a:rPr lang="en-US" dirty="0">
                <a:cs typeface="Oracle Sans Light" panose="020B0403020204020204" pitchFamily="34" charset="0"/>
              </a:rPr>
              <a:t> Infrastructure</a:t>
            </a:r>
          </a:p>
        </p:txBody>
      </p:sp>
    </p:spTree>
    <p:extLst>
      <p:ext uri="{BB962C8B-B14F-4D97-AF65-F5344CB8AC3E}">
        <p14:creationId xmlns:p14="http://schemas.microsoft.com/office/powerpoint/2010/main" val="4008460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463F8-BD76-105C-BCAB-908300C5B9B4}"/>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7EE9D26-2C10-512A-6870-79C673BE8910}"/>
              </a:ext>
            </a:extLst>
          </p:cNvPr>
          <p:cNvSpPr>
            <a:spLocks noGrp="1"/>
          </p:cNvSpPr>
          <p:nvPr>
            <p:ph type="title"/>
          </p:nvPr>
        </p:nvSpPr>
        <p:spPr>
          <a:xfrm>
            <a:off x="768875" y="394159"/>
            <a:ext cx="10671048" cy="808999"/>
          </a:xfrm>
        </p:spPr>
        <p:txBody>
          <a:bodyPr/>
          <a:lstStyle/>
          <a:p>
            <a:r>
              <a:rPr lang="en-US" dirty="0"/>
              <a:t>How to Provision APEX Application Development Service in AWS?</a:t>
            </a:r>
            <a:br>
              <a:rPr lang="en-US" dirty="0"/>
            </a:br>
            <a:endParaRPr lang="en-US" dirty="0"/>
          </a:p>
        </p:txBody>
      </p:sp>
      <p:sp>
        <p:nvSpPr>
          <p:cNvPr id="3" name="Footer Placeholder 2">
            <a:extLst>
              <a:ext uri="{FF2B5EF4-FFF2-40B4-BE49-F238E27FC236}">
                <a16:creationId xmlns:a16="http://schemas.microsoft.com/office/drawing/2014/main" id="{0EE5BA78-9614-DB31-9690-C0A3524D52FB}"/>
              </a:ext>
            </a:extLst>
          </p:cNvPr>
          <p:cNvSpPr>
            <a:spLocks noGrp="1"/>
          </p:cNvSpPr>
          <p:nvPr>
            <p:ph type="ftr" sz="quarter" idx="11"/>
          </p:nvPr>
        </p:nvSpPr>
        <p:spPr/>
        <p:txBody>
          <a:bodyPr/>
          <a:lstStyle/>
          <a:p>
            <a:r>
              <a:rPr lang="en-US"/>
              <a:t>Copyright © 2026, Oracle and/or its affiliates</a:t>
            </a:r>
            <a:endParaRPr lang="en-US" dirty="0"/>
          </a:p>
        </p:txBody>
      </p:sp>
      <p:sp>
        <p:nvSpPr>
          <p:cNvPr id="4" name="Slide Number Placeholder 3">
            <a:extLst>
              <a:ext uri="{FF2B5EF4-FFF2-40B4-BE49-F238E27FC236}">
                <a16:creationId xmlns:a16="http://schemas.microsoft.com/office/drawing/2014/main" id="{2088F00F-613C-6651-8C48-0407E0FF529E}"/>
              </a:ext>
            </a:extLst>
          </p:cNvPr>
          <p:cNvSpPr>
            <a:spLocks noGrp="1"/>
          </p:cNvSpPr>
          <p:nvPr>
            <p:ph type="sldNum" sz="quarter" idx="12"/>
          </p:nvPr>
        </p:nvSpPr>
        <p:spPr/>
        <p:txBody>
          <a:bodyPr/>
          <a:lstStyle/>
          <a:p>
            <a:fld id="{345D60D9-5372-5F40-9443-0F9AE5BDC3C8}" type="slidenum">
              <a:rPr lang="en-US" smtClean="0"/>
              <a:pPr/>
              <a:t>21</a:t>
            </a:fld>
            <a:endParaRPr lang="en-US" dirty="0"/>
          </a:p>
        </p:txBody>
      </p:sp>
      <p:pic>
        <p:nvPicPr>
          <p:cNvPr id="5" name="Picture 4">
            <a:extLst>
              <a:ext uri="{FF2B5EF4-FFF2-40B4-BE49-F238E27FC236}">
                <a16:creationId xmlns:a16="http://schemas.microsoft.com/office/drawing/2014/main" id="{92B338D0-1D4C-4252-88F4-936D63AED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603" y="1566154"/>
            <a:ext cx="4707797" cy="3743839"/>
          </a:xfrm>
          <a:prstGeom prst="rect">
            <a:avLst/>
          </a:prstGeom>
        </p:spPr>
      </p:pic>
      <p:pic>
        <p:nvPicPr>
          <p:cNvPr id="7" name="Picture 6">
            <a:extLst>
              <a:ext uri="{FF2B5EF4-FFF2-40B4-BE49-F238E27FC236}">
                <a16:creationId xmlns:a16="http://schemas.microsoft.com/office/drawing/2014/main" id="{1851BFF4-AD88-8E47-A22B-A4AE20D44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901" y="1566154"/>
            <a:ext cx="4940022" cy="3743840"/>
          </a:xfrm>
          <a:prstGeom prst="rect">
            <a:avLst/>
          </a:prstGeom>
        </p:spPr>
      </p:pic>
    </p:spTree>
    <p:extLst>
      <p:ext uri="{BB962C8B-B14F-4D97-AF65-F5344CB8AC3E}">
        <p14:creationId xmlns:p14="http://schemas.microsoft.com/office/powerpoint/2010/main" val="410344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448C9-42E2-A37A-DF85-E08CB67F47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193259-E207-C30E-8096-23D89F709654}"/>
              </a:ext>
            </a:extLst>
          </p:cNvPr>
          <p:cNvSpPr>
            <a:spLocks noGrp="1"/>
          </p:cNvSpPr>
          <p:nvPr>
            <p:ph type="title"/>
          </p:nvPr>
        </p:nvSpPr>
        <p:spPr>
          <a:xfrm>
            <a:off x="760476" y="3017520"/>
            <a:ext cx="10671048" cy="822960"/>
          </a:xfrm>
        </p:spPr>
        <p:txBody>
          <a:bodyPr/>
          <a:lstStyle/>
          <a:p>
            <a:r>
              <a:rPr lang="en-US" dirty="0"/>
              <a:t>Oracle APEX@GCP</a:t>
            </a:r>
          </a:p>
        </p:txBody>
      </p:sp>
      <p:sp>
        <p:nvSpPr>
          <p:cNvPr id="3" name="Slide Number Placeholder 2">
            <a:extLst>
              <a:ext uri="{FF2B5EF4-FFF2-40B4-BE49-F238E27FC236}">
                <a16:creationId xmlns:a16="http://schemas.microsoft.com/office/drawing/2014/main" id="{CCB1770F-592B-FA45-565E-8182033A4C89}"/>
              </a:ext>
            </a:extLst>
          </p:cNvPr>
          <p:cNvSpPr>
            <a:spLocks noGrp="1"/>
          </p:cNvSpPr>
          <p:nvPr>
            <p:ph type="sldNum" sz="quarter" idx="40"/>
          </p:nvPr>
        </p:nvSpPr>
        <p:spPr/>
        <p:txBody>
          <a:bodyPr/>
          <a:lstStyle/>
          <a:p>
            <a:fld id="{345D60D9-5372-5F40-9443-0F9AE5BDC3C8}" type="slidenum">
              <a:rPr lang="en-US" smtClean="0"/>
              <a:pPr/>
              <a:t>22</a:t>
            </a:fld>
            <a:endParaRPr lang="en-US" dirty="0"/>
          </a:p>
        </p:txBody>
      </p:sp>
      <p:sp>
        <p:nvSpPr>
          <p:cNvPr id="4" name="Footer Placeholder 3">
            <a:extLst>
              <a:ext uri="{FF2B5EF4-FFF2-40B4-BE49-F238E27FC236}">
                <a16:creationId xmlns:a16="http://schemas.microsoft.com/office/drawing/2014/main" id="{F2D3900B-4883-679C-781F-28898000A158}"/>
              </a:ext>
            </a:extLst>
          </p:cNvPr>
          <p:cNvSpPr>
            <a:spLocks noGrp="1"/>
          </p:cNvSpPr>
          <p:nvPr>
            <p:ph type="ftr" sz="quarter" idx="39"/>
          </p:nvPr>
        </p:nvSpPr>
        <p:spPr/>
        <p:txBody>
          <a:bodyPr/>
          <a:lstStyle/>
          <a:p>
            <a:r>
              <a:rPr lang="en-US"/>
              <a:t>Copyright © 2026, Oracle and/or its affiliates</a:t>
            </a:r>
            <a:endParaRPr lang="en-US" dirty="0"/>
          </a:p>
        </p:txBody>
      </p:sp>
    </p:spTree>
    <p:extLst>
      <p:ext uri="{BB962C8B-B14F-4D97-AF65-F5344CB8AC3E}">
        <p14:creationId xmlns:p14="http://schemas.microsoft.com/office/powerpoint/2010/main" val="1179393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E57F1-2D9F-D6D8-A623-B1601A56CCB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555E1D-2836-B95A-6F05-9F9CBDD83564}"/>
              </a:ext>
            </a:extLst>
          </p:cNvPr>
          <p:cNvSpPr>
            <a:spLocks noGrp="1"/>
          </p:cNvSpPr>
          <p:nvPr>
            <p:ph type="sldNum" sz="quarter" idx="17"/>
          </p:nvPr>
        </p:nvSpPr>
        <p:spPr/>
        <p:txBody>
          <a:bodyPr/>
          <a:lstStyle/>
          <a:p>
            <a:fld id="{345D60D9-5372-5F40-9443-0F9AE5BDC3C8}" type="slidenum">
              <a:rPr lang="en-US" smtClean="0"/>
              <a:pPr/>
              <a:t>23</a:t>
            </a:fld>
            <a:endParaRPr lang="en-US" dirty="0"/>
          </a:p>
        </p:txBody>
      </p:sp>
      <p:sp>
        <p:nvSpPr>
          <p:cNvPr id="3" name="Footer Placeholder 2">
            <a:extLst>
              <a:ext uri="{FF2B5EF4-FFF2-40B4-BE49-F238E27FC236}">
                <a16:creationId xmlns:a16="http://schemas.microsoft.com/office/drawing/2014/main" id="{92ACF6EC-F4CB-74BF-5062-63D04260B22A}"/>
              </a:ext>
            </a:extLst>
          </p:cNvPr>
          <p:cNvSpPr>
            <a:spLocks noGrp="1"/>
          </p:cNvSpPr>
          <p:nvPr>
            <p:ph type="ftr" sz="quarter" idx="16"/>
          </p:nvPr>
        </p:nvSpPr>
        <p:spPr/>
        <p:txBody>
          <a:bodyPr/>
          <a:lstStyle/>
          <a:p>
            <a:r>
              <a:rPr lang="en-US"/>
              <a:t>Copyright © 2026, Oracle and/or its affiliates</a:t>
            </a:r>
            <a:endParaRPr lang="en-US" dirty="0"/>
          </a:p>
        </p:txBody>
      </p:sp>
      <p:grpSp>
        <p:nvGrpSpPr>
          <p:cNvPr id="2" name="Group 1">
            <a:extLst>
              <a:ext uri="{FF2B5EF4-FFF2-40B4-BE49-F238E27FC236}">
                <a16:creationId xmlns:a16="http://schemas.microsoft.com/office/drawing/2014/main" id="{521DE9A6-7A4C-E86E-E7AC-7BE2E38726DD}"/>
              </a:ext>
            </a:extLst>
          </p:cNvPr>
          <p:cNvGrpSpPr/>
          <p:nvPr/>
        </p:nvGrpSpPr>
        <p:grpSpPr>
          <a:xfrm>
            <a:off x="6453425" y="2605556"/>
            <a:ext cx="5324050" cy="2810650"/>
            <a:chOff x="5969514" y="1863419"/>
            <a:chExt cx="5324048" cy="2810650"/>
          </a:xfrm>
        </p:grpSpPr>
        <p:pic>
          <p:nvPicPr>
            <p:cNvPr id="5" name="Picture Placeholder 88">
              <a:extLst>
                <a:ext uri="{FF2B5EF4-FFF2-40B4-BE49-F238E27FC236}">
                  <a16:creationId xmlns:a16="http://schemas.microsoft.com/office/drawing/2014/main" id="{1657108E-6974-A358-A7C8-A11051EF8A16}"/>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69514" y="2479822"/>
              <a:ext cx="642554" cy="642553"/>
            </a:xfrm>
            <a:prstGeom prst="rect">
              <a:avLst/>
            </a:prstGeom>
          </p:spPr>
        </p:pic>
        <p:pic>
          <p:nvPicPr>
            <p:cNvPr id="6" name="Picture Placeholder 90">
              <a:extLst>
                <a:ext uri="{FF2B5EF4-FFF2-40B4-BE49-F238E27FC236}">
                  <a16:creationId xmlns:a16="http://schemas.microsoft.com/office/drawing/2014/main" id="{D70EB65F-E6FC-949E-4602-225984A2918A}"/>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85" r="85"/>
            <a:stretch/>
          </p:blipFill>
          <p:spPr>
            <a:xfrm>
              <a:off x="5969514" y="1863419"/>
              <a:ext cx="642554" cy="642554"/>
            </a:xfrm>
            <a:prstGeom prst="rect">
              <a:avLst/>
            </a:prstGeom>
          </p:spPr>
        </p:pic>
        <p:pic>
          <p:nvPicPr>
            <p:cNvPr id="8" name="Picture Placeholder 61">
              <a:extLst>
                <a:ext uri="{FF2B5EF4-FFF2-40B4-BE49-F238E27FC236}">
                  <a16:creationId xmlns:a16="http://schemas.microsoft.com/office/drawing/2014/main" id="{415635DA-A900-3076-6145-188FE38ABE71}"/>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t="85" b="85"/>
            <a:stretch/>
          </p:blipFill>
          <p:spPr>
            <a:xfrm>
              <a:off x="5969514" y="3180095"/>
              <a:ext cx="642553" cy="642553"/>
            </a:xfrm>
            <a:prstGeom prst="rect">
              <a:avLst/>
            </a:prstGeom>
          </p:spPr>
        </p:pic>
        <p:sp>
          <p:nvSpPr>
            <p:cNvPr id="11" name="TextBox 10">
              <a:extLst>
                <a:ext uri="{FF2B5EF4-FFF2-40B4-BE49-F238E27FC236}">
                  <a16:creationId xmlns:a16="http://schemas.microsoft.com/office/drawing/2014/main" id="{1E589766-76F7-B81D-CF2F-C20EE678BCA9}"/>
                </a:ext>
              </a:extLst>
            </p:cNvPr>
            <p:cNvSpPr txBox="1"/>
            <p:nvPr/>
          </p:nvSpPr>
          <p:spPr>
            <a:xfrm>
              <a:off x="6695083" y="1989736"/>
              <a:ext cx="4598479" cy="338554"/>
            </a:xfrm>
            <a:prstGeom prst="rect">
              <a:avLst/>
            </a:prstGeom>
            <a:noFill/>
          </p:spPr>
          <p:txBody>
            <a:bodyPr wrap="square">
              <a:spAutoFit/>
            </a:bodyPr>
            <a:lstStyle/>
            <a:p>
              <a:r>
                <a:rPr lang="en-US" sz="1600" b="1" dirty="0">
                  <a:solidFill>
                    <a:srgbClr val="F1B13F"/>
                  </a:solidFill>
                  <a:cs typeface="Oracle Sans Semi Bold" panose="020B0503020204020204" pitchFamily="34" charset="0"/>
                </a:rPr>
                <a:t>IAM</a:t>
              </a:r>
              <a:r>
                <a:rPr lang="en-US" sz="1600" b="1" dirty="0"/>
                <a:t> – </a:t>
              </a:r>
              <a:r>
                <a:rPr lang="en-US" sz="1600" dirty="0"/>
                <a:t>Google Identity(SAML)</a:t>
              </a:r>
              <a:endParaRPr lang="en-US" sz="1600" b="1" dirty="0"/>
            </a:p>
          </p:txBody>
        </p:sp>
        <p:sp>
          <p:nvSpPr>
            <p:cNvPr id="12" name="TextBox 11">
              <a:extLst>
                <a:ext uri="{FF2B5EF4-FFF2-40B4-BE49-F238E27FC236}">
                  <a16:creationId xmlns:a16="http://schemas.microsoft.com/office/drawing/2014/main" id="{6CD4ECBE-46BB-4B10-3E2B-06FB5FC1F0F1}"/>
                </a:ext>
              </a:extLst>
            </p:cNvPr>
            <p:cNvSpPr txBox="1"/>
            <p:nvPr/>
          </p:nvSpPr>
          <p:spPr>
            <a:xfrm>
              <a:off x="6695083" y="2579980"/>
              <a:ext cx="4598479" cy="584775"/>
            </a:xfrm>
            <a:prstGeom prst="rect">
              <a:avLst/>
            </a:prstGeom>
            <a:noFill/>
          </p:spPr>
          <p:txBody>
            <a:bodyPr wrap="square">
              <a:spAutoFit/>
            </a:bodyPr>
            <a:lstStyle/>
            <a:p>
              <a:r>
                <a:rPr lang="en-US" sz="1600" b="1" dirty="0">
                  <a:solidFill>
                    <a:srgbClr val="F1B13F"/>
                  </a:solidFill>
                  <a:cs typeface="Oracle Sans Semi Bold" panose="020B0503020204020204" pitchFamily="34" charset="0"/>
                </a:rPr>
                <a:t>AI/ML </a:t>
              </a:r>
              <a:r>
                <a:rPr lang="en-US" sz="1600" b="1" dirty="0"/>
                <a:t>- </a:t>
              </a:r>
              <a:r>
                <a:rPr lang="en-US" sz="1600" dirty="0"/>
                <a:t>Vertex AI, Vision AI, Natural Language API</a:t>
              </a:r>
            </a:p>
          </p:txBody>
        </p:sp>
        <p:sp>
          <p:nvSpPr>
            <p:cNvPr id="13" name="TextBox 12">
              <a:extLst>
                <a:ext uri="{FF2B5EF4-FFF2-40B4-BE49-F238E27FC236}">
                  <a16:creationId xmlns:a16="http://schemas.microsoft.com/office/drawing/2014/main" id="{0C4AF6C7-CE9D-7E16-977E-989B4EB75075}"/>
                </a:ext>
              </a:extLst>
            </p:cNvPr>
            <p:cNvSpPr txBox="1"/>
            <p:nvPr/>
          </p:nvSpPr>
          <p:spPr>
            <a:xfrm>
              <a:off x="6680962" y="3211526"/>
              <a:ext cx="4612600" cy="584775"/>
            </a:xfrm>
            <a:prstGeom prst="rect">
              <a:avLst/>
            </a:prstGeom>
            <a:noFill/>
          </p:spPr>
          <p:txBody>
            <a:bodyPr wrap="square">
              <a:spAutoFit/>
            </a:bodyPr>
            <a:lstStyle/>
            <a:p>
              <a:r>
                <a:rPr lang="en-US" sz="1600" b="1" dirty="0">
                  <a:solidFill>
                    <a:srgbClr val="F1B13F"/>
                  </a:solidFill>
                  <a:cs typeface="Oracle Sans Semi Bold" panose="020B0503020204020204" pitchFamily="34" charset="0"/>
                </a:rPr>
                <a:t>Storage Service </a:t>
              </a:r>
              <a:r>
                <a:rPr lang="en-US" sz="1600" b="1" dirty="0"/>
                <a:t>- </a:t>
              </a:r>
              <a:r>
                <a:rPr lang="en-US" sz="1600" dirty="0"/>
                <a:t>Google Cloud Storage using API-based access</a:t>
              </a:r>
            </a:p>
          </p:txBody>
        </p:sp>
        <p:sp>
          <p:nvSpPr>
            <p:cNvPr id="14" name="TextBox 13">
              <a:extLst>
                <a:ext uri="{FF2B5EF4-FFF2-40B4-BE49-F238E27FC236}">
                  <a16:creationId xmlns:a16="http://schemas.microsoft.com/office/drawing/2014/main" id="{4E74A9DE-2DA3-24D3-0B89-6FDD662BB59B}"/>
                </a:ext>
              </a:extLst>
            </p:cNvPr>
            <p:cNvSpPr txBox="1"/>
            <p:nvPr/>
          </p:nvSpPr>
          <p:spPr>
            <a:xfrm>
              <a:off x="6695083" y="3843072"/>
              <a:ext cx="4598479" cy="830997"/>
            </a:xfrm>
            <a:prstGeom prst="rect">
              <a:avLst/>
            </a:prstGeom>
            <a:noFill/>
          </p:spPr>
          <p:txBody>
            <a:bodyPr wrap="square">
              <a:spAutoFit/>
            </a:bodyPr>
            <a:lstStyle/>
            <a:p>
              <a:r>
                <a:rPr lang="en-US" sz="1600" b="1" dirty="0">
                  <a:solidFill>
                    <a:srgbClr val="F1B13F"/>
                  </a:solidFill>
                  <a:cs typeface="Oracle Sans Semi Bold" panose="020B0503020204020204" pitchFamily="34" charset="0"/>
                </a:rPr>
                <a:t>Other Services </a:t>
              </a:r>
              <a:r>
                <a:rPr lang="en-US" sz="1600" b="1" dirty="0"/>
                <a:t>– </a:t>
              </a:r>
              <a:r>
                <a:rPr lang="en-US" sz="1600" dirty="0"/>
                <a:t>Google Cloud Observability for monitoring, Google Cloud API, CLI, and SDK for resource management</a:t>
              </a:r>
              <a:endParaRPr lang="en-US" sz="1600" b="1" dirty="0"/>
            </a:p>
          </p:txBody>
        </p:sp>
        <p:pic>
          <p:nvPicPr>
            <p:cNvPr id="15" name="Graphic 14" descr="Monitor outline">
              <a:extLst>
                <a:ext uri="{FF2B5EF4-FFF2-40B4-BE49-F238E27FC236}">
                  <a16:creationId xmlns:a16="http://schemas.microsoft.com/office/drawing/2014/main" id="{35C36C38-AF13-F7DE-5494-A087DA1574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9514" y="3873229"/>
              <a:ext cx="642552" cy="642552"/>
            </a:xfrm>
            <a:prstGeom prst="rect">
              <a:avLst/>
            </a:prstGeom>
          </p:spPr>
        </p:pic>
      </p:grpSp>
      <p:sp>
        <p:nvSpPr>
          <p:cNvPr id="16" name="TextBox 15">
            <a:extLst>
              <a:ext uri="{FF2B5EF4-FFF2-40B4-BE49-F238E27FC236}">
                <a16:creationId xmlns:a16="http://schemas.microsoft.com/office/drawing/2014/main" id="{B393CB4A-5250-E964-5949-D4B6CED82C17}"/>
              </a:ext>
            </a:extLst>
          </p:cNvPr>
          <p:cNvSpPr txBox="1"/>
          <p:nvPr/>
        </p:nvSpPr>
        <p:spPr>
          <a:xfrm>
            <a:off x="6256799" y="1927157"/>
            <a:ext cx="4974384" cy="369332"/>
          </a:xfrm>
          <a:prstGeom prst="rect">
            <a:avLst/>
          </a:prstGeom>
          <a:noFill/>
        </p:spPr>
        <p:txBody>
          <a:bodyPr wrap="square" rtlCol="0">
            <a:spAutoFit/>
          </a:bodyPr>
          <a:lstStyle/>
          <a:p>
            <a:r>
              <a:rPr lang="en-US" b="1" dirty="0">
                <a:solidFill>
                  <a:srgbClr val="F1B13F"/>
                </a:solidFill>
                <a:cs typeface="Oracle Sans Semi Bold" panose="020B0503020204020204" pitchFamily="34" charset="0"/>
              </a:rPr>
              <a:t>Native Services Offered</a:t>
            </a:r>
          </a:p>
        </p:txBody>
      </p:sp>
      <p:sp>
        <p:nvSpPr>
          <p:cNvPr id="17" name="TextBox 16">
            <a:extLst>
              <a:ext uri="{FF2B5EF4-FFF2-40B4-BE49-F238E27FC236}">
                <a16:creationId xmlns:a16="http://schemas.microsoft.com/office/drawing/2014/main" id="{7655AB10-4AE5-2A09-A0BF-BD71637758A3}"/>
              </a:ext>
            </a:extLst>
          </p:cNvPr>
          <p:cNvSpPr txBox="1"/>
          <p:nvPr/>
        </p:nvSpPr>
        <p:spPr>
          <a:xfrm>
            <a:off x="762000" y="1976193"/>
            <a:ext cx="4727450" cy="369332"/>
          </a:xfrm>
          <a:prstGeom prst="rect">
            <a:avLst/>
          </a:prstGeom>
          <a:noFill/>
        </p:spPr>
        <p:txBody>
          <a:bodyPr wrap="square">
            <a:spAutoFit/>
          </a:bodyPr>
          <a:lstStyle/>
          <a:p>
            <a:r>
              <a:rPr lang="en-US" b="1" dirty="0">
                <a:solidFill>
                  <a:srgbClr val="F1B13F"/>
                </a:solidFill>
                <a:cs typeface="Oracle Sans Semi Bold" panose="020B0503020204020204" pitchFamily="34" charset="0"/>
              </a:rPr>
              <a:t>Region Availability</a:t>
            </a:r>
          </a:p>
        </p:txBody>
      </p:sp>
      <p:grpSp>
        <p:nvGrpSpPr>
          <p:cNvPr id="18" name="Group 17">
            <a:extLst>
              <a:ext uri="{FF2B5EF4-FFF2-40B4-BE49-F238E27FC236}">
                <a16:creationId xmlns:a16="http://schemas.microsoft.com/office/drawing/2014/main" id="{3D3B0506-72D9-9479-77D9-8775DD4AF6F7}"/>
              </a:ext>
            </a:extLst>
          </p:cNvPr>
          <p:cNvGrpSpPr/>
          <p:nvPr/>
        </p:nvGrpSpPr>
        <p:grpSpPr>
          <a:xfrm>
            <a:off x="762000" y="2610034"/>
            <a:ext cx="5128141" cy="2482279"/>
            <a:chOff x="762771" y="1772131"/>
            <a:chExt cx="5067074" cy="2482279"/>
          </a:xfrm>
        </p:grpSpPr>
        <p:sp>
          <p:nvSpPr>
            <p:cNvPr id="19" name="Content Placeholder 3">
              <a:extLst>
                <a:ext uri="{FF2B5EF4-FFF2-40B4-BE49-F238E27FC236}">
                  <a16:creationId xmlns:a16="http://schemas.microsoft.com/office/drawing/2014/main" id="{88D726D3-13AD-B4FA-7041-711F27CA56F7}"/>
                </a:ext>
              </a:extLst>
            </p:cNvPr>
            <p:cNvSpPr txBox="1">
              <a:spLocks/>
            </p:cNvSpPr>
            <p:nvPr/>
          </p:nvSpPr>
          <p:spPr>
            <a:xfrm>
              <a:off x="859075" y="3722798"/>
              <a:ext cx="4970770" cy="531612"/>
            </a:xfrm>
            <a:prstGeom prst="rect">
              <a:avLst/>
            </a:prstGeom>
            <a:noFill/>
          </p:spPr>
          <p:txBody>
            <a:bodyPr vert="horz" lIns="0" tIns="0" rIns="0" bIns="0" rtlCol="0">
              <a:noAutofit/>
            </a:bodyPr>
            <a:lstStyle>
              <a:lvl1pPr marL="0" marR="0" indent="0" algn="l" defTabSz="914400" rtl="0" eaLnBrk="1" fontAlgn="auto" latinLnBrk="0" hangingPunct="1">
                <a:lnSpc>
                  <a:spcPct val="100000"/>
                </a:lnSpc>
                <a:spcBef>
                  <a:spcPts val="600"/>
                </a:spcBef>
                <a:spcAft>
                  <a:spcPts val="0"/>
                </a:spcAft>
                <a:buClrTx/>
                <a:buSzTx/>
                <a:buFont typeface="System Font Regular"/>
                <a:buNone/>
                <a:tabLst/>
                <a:defRPr sz="16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sz="1600" b="0" i="0" kern="1200">
                  <a:solidFill>
                    <a:schemeClr val="tx1"/>
                  </a:solidFill>
                  <a:latin typeface="Oracle Sans Tab" panose="020B0503020204020204" pitchFamily="34" charset="0"/>
                  <a:ea typeface="+mn-ea"/>
                  <a:cs typeface="Oracle Sans Tab" panose="020B0503020204020204" pitchFamily="34" charset="0"/>
                </a:defRPr>
              </a:lvl2pPr>
              <a:lvl3pPr marL="547688" marR="0" indent="-182563" algn="l" defTabSz="914400" rtl="0" eaLnBrk="1" fontAlgn="auto" latinLnBrk="0" hangingPunct="1">
                <a:lnSpc>
                  <a:spcPct val="100000"/>
                </a:lnSpc>
                <a:spcBef>
                  <a:spcPts val="400"/>
                </a:spcBef>
                <a:spcAft>
                  <a:spcPts val="0"/>
                </a:spcAft>
                <a:buClrTx/>
                <a:buSzPct val="100000"/>
                <a:buFont typeface="System Font Regular"/>
                <a:buChar char="-"/>
                <a:tabLst/>
                <a:defRPr sz="1600" b="0" i="0" kern="1200">
                  <a:solidFill>
                    <a:schemeClr val="tx1"/>
                  </a:solidFill>
                  <a:latin typeface="Oracle Sans Tab" panose="020B0503020204020204" pitchFamily="34" charset="0"/>
                  <a:ea typeface="+mn-ea"/>
                  <a:cs typeface="Oracle Sans Tab" panose="020B0503020204020204" pitchFamily="34" charset="0"/>
                </a:defRPr>
              </a:lvl3pPr>
              <a:lvl4pPr marL="730250" marR="0" indent="-182563" algn="l" defTabSz="914400" rtl="0" eaLnBrk="1" fontAlgn="auto" latinLnBrk="0" hangingPunct="1">
                <a:lnSpc>
                  <a:spcPct val="100000"/>
                </a:lnSpc>
                <a:spcBef>
                  <a:spcPts val="400"/>
                </a:spcBef>
                <a:spcAft>
                  <a:spcPts val="0"/>
                </a:spcAft>
                <a:buClrTx/>
                <a:buSzPct val="100000"/>
                <a:buFont typeface="Arial" panose="020B0604020202020204" pitchFamily="34" charset="0"/>
                <a:buChar char="•"/>
                <a:tabLst/>
                <a:defRPr sz="1600" b="0" i="0" kern="1200">
                  <a:solidFill>
                    <a:schemeClr val="tx1"/>
                  </a:solidFill>
                  <a:latin typeface="Oracle Sans Tab" panose="020B0503020204020204" pitchFamily="34" charset="0"/>
                  <a:ea typeface="+mn-ea"/>
                  <a:cs typeface="Oracle Sans Tab" panose="020B0503020204020204" pitchFamily="34" charset="0"/>
                </a:defRPr>
              </a:lvl4pPr>
              <a:lvl5pPr marL="914400" marR="0" indent="-182880" algn="l" defTabSz="914400" rtl="0" eaLnBrk="1" fontAlgn="auto" latinLnBrk="0" hangingPunct="1">
                <a:lnSpc>
                  <a:spcPct val="100000"/>
                </a:lnSpc>
                <a:spcBef>
                  <a:spcPts val="400"/>
                </a:spcBef>
                <a:spcAft>
                  <a:spcPts val="0"/>
                </a:spcAft>
                <a:buClrTx/>
                <a:buSzTx/>
                <a:buFont typeface="System Font Regular"/>
                <a:buChar char="-"/>
                <a:tabLst/>
                <a:defRPr sz="1600" b="0" i="0" kern="1200">
                  <a:solidFill>
                    <a:schemeClr val="tx1"/>
                  </a:solidFill>
                  <a:latin typeface="Oracle Sans Tab" panose="020B0503020204020204" pitchFamily="34" charset="0"/>
                  <a:ea typeface="+mn-ea"/>
                  <a:cs typeface="Oracle Sans Tab"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r>
                <a:rPr lang="en-US" sz="1800" dirty="0"/>
                <a:t>9 additional </a:t>
              </a:r>
              <a:r>
                <a:rPr lang="en-US" dirty="0"/>
                <a:t>GCP</a:t>
              </a:r>
              <a:r>
                <a:rPr lang="en-US" sz="1800" dirty="0"/>
                <a:t> regions planned within next 12 months</a:t>
              </a:r>
            </a:p>
            <a:p>
              <a:br>
                <a:rPr lang="en-US" sz="1800" dirty="0"/>
              </a:br>
              <a:endParaRPr lang="en-US" sz="1800" dirty="0"/>
            </a:p>
          </p:txBody>
        </p:sp>
        <p:pic>
          <p:nvPicPr>
            <p:cNvPr id="20" name="Graphic 19" descr="Map with pin outline">
              <a:extLst>
                <a:ext uri="{FF2B5EF4-FFF2-40B4-BE49-F238E27FC236}">
                  <a16:creationId xmlns:a16="http://schemas.microsoft.com/office/drawing/2014/main" id="{15C2E032-25E2-AC42-CF68-112FF2088FB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2771" y="1804405"/>
              <a:ext cx="1368573" cy="1368573"/>
            </a:xfrm>
            <a:prstGeom prst="rect">
              <a:avLst/>
            </a:prstGeom>
          </p:spPr>
        </p:pic>
        <p:sp>
          <p:nvSpPr>
            <p:cNvPr id="21" name="TextBox 20">
              <a:extLst>
                <a:ext uri="{FF2B5EF4-FFF2-40B4-BE49-F238E27FC236}">
                  <a16:creationId xmlns:a16="http://schemas.microsoft.com/office/drawing/2014/main" id="{F38A3034-9CAB-2031-FBF8-5E18D3C1B272}"/>
                </a:ext>
              </a:extLst>
            </p:cNvPr>
            <p:cNvSpPr txBox="1"/>
            <p:nvPr/>
          </p:nvSpPr>
          <p:spPr>
            <a:xfrm>
              <a:off x="2213371" y="1938654"/>
              <a:ext cx="892918" cy="707886"/>
            </a:xfrm>
            <a:prstGeom prst="rect">
              <a:avLst/>
            </a:prstGeom>
            <a:noFill/>
          </p:spPr>
          <p:txBody>
            <a:bodyPr wrap="square" rtlCol="0">
              <a:spAutoFit/>
            </a:bodyPr>
            <a:lstStyle/>
            <a:p>
              <a:r>
                <a:rPr lang="en-US" sz="4000" b="1" dirty="0">
                  <a:solidFill>
                    <a:srgbClr val="F1B13F"/>
                  </a:solidFill>
                  <a:cs typeface="Oracle Sans Semi Bold" panose="020B0503020204020204" pitchFamily="34" charset="0"/>
                </a:rPr>
                <a:t>11</a:t>
              </a:r>
            </a:p>
          </p:txBody>
        </p:sp>
        <p:sp>
          <p:nvSpPr>
            <p:cNvPr id="22" name="TextBox 21">
              <a:extLst>
                <a:ext uri="{FF2B5EF4-FFF2-40B4-BE49-F238E27FC236}">
                  <a16:creationId xmlns:a16="http://schemas.microsoft.com/office/drawing/2014/main" id="{BFAD3C91-FD99-CBA2-5680-5493005D7407}"/>
                </a:ext>
              </a:extLst>
            </p:cNvPr>
            <p:cNvSpPr txBox="1"/>
            <p:nvPr/>
          </p:nvSpPr>
          <p:spPr>
            <a:xfrm>
              <a:off x="3352438" y="1772131"/>
              <a:ext cx="2477407" cy="1754326"/>
            </a:xfrm>
            <a:prstGeom prst="rect">
              <a:avLst/>
            </a:prstGeom>
            <a:noFill/>
          </p:spPr>
          <p:txBody>
            <a:bodyPr wrap="square">
              <a:spAutoFit/>
            </a:bodyPr>
            <a:lstStyle/>
            <a:p>
              <a:pPr marL="285750" indent="-285750">
                <a:buFont typeface="Arial" panose="020B0604020202020204" pitchFamily="34" charset="0"/>
                <a:buChar char="•"/>
              </a:pPr>
              <a:r>
                <a:rPr lang="en-US" sz="1200" dirty="0"/>
                <a:t>Australia-Southeast 2 (Melbourne)</a:t>
              </a:r>
            </a:p>
            <a:p>
              <a:pPr marL="285750" indent="-285750">
                <a:buFont typeface="Arial" panose="020B0604020202020204" pitchFamily="34" charset="0"/>
                <a:buChar char="•"/>
              </a:pPr>
              <a:r>
                <a:rPr lang="en-US" sz="1200" dirty="0"/>
                <a:t>NA-Northeast 1 (Montreal)</a:t>
              </a:r>
            </a:p>
            <a:p>
              <a:pPr marL="285750" indent="-285750">
                <a:buFont typeface="Arial" panose="020B0604020202020204" pitchFamily="34" charset="0"/>
                <a:buChar char="•"/>
              </a:pPr>
              <a:r>
                <a:rPr lang="en-US" sz="1200" dirty="0"/>
                <a:t>US Central 1 (Iowa)</a:t>
              </a:r>
            </a:p>
            <a:p>
              <a:pPr marL="285750" indent="-285750">
                <a:buFont typeface="Arial" panose="020B0604020202020204" pitchFamily="34" charset="0"/>
                <a:buChar char="•"/>
              </a:pPr>
              <a:r>
                <a:rPr lang="en-US" sz="1200" dirty="0"/>
                <a:t>Asia-Northeast 1 (Tokyo)</a:t>
              </a:r>
            </a:p>
            <a:p>
              <a:pPr marL="285750" indent="-285750">
                <a:buFont typeface="Arial" panose="020B0604020202020204" pitchFamily="34" charset="0"/>
                <a:buChar char="•"/>
              </a:pPr>
              <a:r>
                <a:rPr lang="en-US" sz="1200" dirty="0"/>
                <a:t>Germany Central (Frankfurt) </a:t>
              </a:r>
            </a:p>
            <a:p>
              <a:pPr marL="285750" indent="-285750">
                <a:buFont typeface="Arial" panose="020B0604020202020204" pitchFamily="34" charset="0"/>
                <a:buChar char="•"/>
              </a:pPr>
              <a:r>
                <a:rPr lang="en-US" sz="1200" dirty="0"/>
                <a:t>UK South (London)</a:t>
              </a:r>
            </a:p>
            <a:p>
              <a:pPr marL="285750" indent="-285750">
                <a:buFont typeface="Arial" panose="020B0604020202020204" pitchFamily="34" charset="0"/>
                <a:buChar char="•"/>
              </a:pPr>
              <a:r>
                <a:rPr lang="en-US" sz="1200" dirty="0"/>
                <a:t>US East (Ashburn)</a:t>
              </a:r>
            </a:p>
            <a:p>
              <a:pPr marL="285750" indent="-285750">
                <a:buFont typeface="Arial" panose="020B0604020202020204" pitchFamily="34" charset="0"/>
                <a:buChar char="•"/>
              </a:pPr>
              <a:r>
                <a:rPr lang="en-US" sz="1200" dirty="0"/>
                <a:t>US West (Salt Lake City)</a:t>
              </a:r>
            </a:p>
          </p:txBody>
        </p:sp>
      </p:grpSp>
      <p:sp>
        <p:nvSpPr>
          <p:cNvPr id="28" name="TextBox 27">
            <a:extLst>
              <a:ext uri="{FF2B5EF4-FFF2-40B4-BE49-F238E27FC236}">
                <a16:creationId xmlns:a16="http://schemas.microsoft.com/office/drawing/2014/main" id="{B10B9D13-E7E7-0AED-37DD-D5B17EB3B7F8}"/>
              </a:ext>
            </a:extLst>
          </p:cNvPr>
          <p:cNvSpPr txBox="1"/>
          <p:nvPr/>
        </p:nvSpPr>
        <p:spPr>
          <a:xfrm>
            <a:off x="2203380" y="3420888"/>
            <a:ext cx="1123184" cy="646331"/>
          </a:xfrm>
          <a:prstGeom prst="rect">
            <a:avLst/>
          </a:prstGeom>
          <a:noFill/>
        </p:spPr>
        <p:txBody>
          <a:bodyPr wrap="square" rtlCol="0">
            <a:spAutoFit/>
          </a:bodyPr>
          <a:lstStyle/>
          <a:p>
            <a:r>
              <a:rPr lang="en-US" sz="1200" dirty="0"/>
              <a:t>Regions as of December 2025</a:t>
            </a:r>
          </a:p>
        </p:txBody>
      </p:sp>
      <p:sp>
        <p:nvSpPr>
          <p:cNvPr id="9" name="Rectangle 8">
            <a:extLst>
              <a:ext uri="{FF2B5EF4-FFF2-40B4-BE49-F238E27FC236}">
                <a16:creationId xmlns:a16="http://schemas.microsoft.com/office/drawing/2014/main" id="{56112862-B828-87DC-2559-F916EF34F654}"/>
              </a:ext>
            </a:extLst>
          </p:cNvPr>
          <p:cNvSpPr/>
          <p:nvPr/>
        </p:nvSpPr>
        <p:spPr>
          <a:xfrm>
            <a:off x="921275" y="14283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0" name="Title 1">
            <a:extLst>
              <a:ext uri="{FF2B5EF4-FFF2-40B4-BE49-F238E27FC236}">
                <a16:creationId xmlns:a16="http://schemas.microsoft.com/office/drawing/2014/main" id="{7B656FFC-D258-D97A-7BCC-BD1AB641485F}"/>
              </a:ext>
            </a:extLst>
          </p:cNvPr>
          <p:cNvSpPr txBox="1">
            <a:spLocks/>
          </p:cNvSpPr>
          <p:nvPr/>
        </p:nvSpPr>
        <p:spPr>
          <a:xfrm>
            <a:off x="921275" y="456044"/>
            <a:ext cx="10671048" cy="822960"/>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lang="en-US" sz="2400" b="1" i="0" kern="1200" baseline="0">
                <a:solidFill>
                  <a:schemeClr val="tx1"/>
                </a:solidFill>
                <a:latin typeface="Oracle Sans Tab" panose="020B0503020204020204" pitchFamily="34" charset="0"/>
                <a:ea typeface="+mn-ea"/>
                <a:cs typeface="Oracle Sans Tab" panose="020B0503020204020204" pitchFamily="34" charset="0"/>
              </a:defRPr>
            </a:lvl1pPr>
          </a:lstStyle>
          <a:p>
            <a:r>
              <a:rPr lang="en-US" b="0" dirty="0"/>
              <a:t>Oracle </a:t>
            </a:r>
            <a:r>
              <a:rPr lang="en-US" b="0" dirty="0" err="1"/>
              <a:t>Database@GCP</a:t>
            </a:r>
            <a:endParaRPr lang="en-US" b="0" dirty="0"/>
          </a:p>
        </p:txBody>
      </p:sp>
    </p:spTree>
    <p:extLst>
      <p:ext uri="{BB962C8B-B14F-4D97-AF65-F5344CB8AC3E}">
        <p14:creationId xmlns:p14="http://schemas.microsoft.com/office/powerpoint/2010/main" val="3207389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C1460-94B4-1849-697C-F131AB284F31}"/>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B71CC4D1-C5BD-FC9C-C40A-FD3657643808}"/>
              </a:ext>
            </a:extLst>
          </p:cNvPr>
          <p:cNvSpPr>
            <a:spLocks noGrp="1"/>
          </p:cNvSpPr>
          <p:nvPr>
            <p:ph type="title"/>
          </p:nvPr>
        </p:nvSpPr>
        <p:spPr>
          <a:xfrm>
            <a:off x="768875" y="182403"/>
            <a:ext cx="10671048" cy="822960"/>
          </a:xfrm>
        </p:spPr>
        <p:txBody>
          <a:bodyPr/>
          <a:lstStyle/>
          <a:p>
            <a:r>
              <a:rPr lang="en-US" dirty="0"/>
              <a:t>Oracle APEX Availability at GCP</a:t>
            </a:r>
          </a:p>
        </p:txBody>
      </p:sp>
      <p:sp>
        <p:nvSpPr>
          <p:cNvPr id="3" name="Slide Number Placeholder 2">
            <a:extLst>
              <a:ext uri="{FF2B5EF4-FFF2-40B4-BE49-F238E27FC236}">
                <a16:creationId xmlns:a16="http://schemas.microsoft.com/office/drawing/2014/main" id="{3D9A1316-4DD0-E2E9-9A46-821A0C4140CE}"/>
              </a:ext>
            </a:extLst>
          </p:cNvPr>
          <p:cNvSpPr>
            <a:spLocks noGrp="1"/>
          </p:cNvSpPr>
          <p:nvPr>
            <p:ph type="sldNum" sz="quarter" idx="17"/>
          </p:nvPr>
        </p:nvSpPr>
        <p:spPr/>
        <p:txBody>
          <a:bodyPr/>
          <a:lstStyle/>
          <a:p>
            <a:fld id="{345D60D9-5372-5F40-9443-0F9AE5BDC3C8}" type="slidenum">
              <a:rPr lang="en-US" smtClean="0"/>
              <a:pPr/>
              <a:t>24</a:t>
            </a:fld>
            <a:endParaRPr lang="en-US" dirty="0"/>
          </a:p>
        </p:txBody>
      </p:sp>
      <p:sp>
        <p:nvSpPr>
          <p:cNvPr id="4" name="Footer Placeholder 3">
            <a:extLst>
              <a:ext uri="{FF2B5EF4-FFF2-40B4-BE49-F238E27FC236}">
                <a16:creationId xmlns:a16="http://schemas.microsoft.com/office/drawing/2014/main" id="{FBE7A63F-8D49-7DD7-2604-11F274D9BEB4}"/>
              </a:ext>
            </a:extLst>
          </p:cNvPr>
          <p:cNvSpPr>
            <a:spLocks noGrp="1"/>
          </p:cNvSpPr>
          <p:nvPr>
            <p:ph type="ftr" sz="quarter" idx="16"/>
          </p:nvPr>
        </p:nvSpPr>
        <p:spPr/>
        <p:txBody>
          <a:bodyPr/>
          <a:lstStyle/>
          <a:p>
            <a:r>
              <a:rPr lang="en-US"/>
              <a:t>Copyright © 2026, Oracle and/or its affiliates</a:t>
            </a:r>
            <a:endParaRPr lang="en-US" dirty="0"/>
          </a:p>
        </p:txBody>
      </p:sp>
      <p:pic>
        <p:nvPicPr>
          <p:cNvPr id="16" name="Content Placeholder 2">
            <a:extLst>
              <a:ext uri="{FF2B5EF4-FFF2-40B4-BE49-F238E27FC236}">
                <a16:creationId xmlns:a16="http://schemas.microsoft.com/office/drawing/2014/main" id="{57658F5E-964D-4BA8-EF1D-B7EFE293AFDA}"/>
              </a:ext>
            </a:extLst>
          </p:cNvPr>
          <p:cNvPicPr>
            <a:picLocks noChangeAspect="1"/>
          </p:cNvPicPr>
          <p:nvPr/>
        </p:nvPicPr>
        <p:blipFill>
          <a:blip r:embed="rId3"/>
          <a:stretch>
            <a:fillRect/>
          </a:stretch>
        </p:blipFill>
        <p:spPr>
          <a:xfrm>
            <a:off x="7779176" y="718477"/>
            <a:ext cx="1385199" cy="1385199"/>
          </a:xfrm>
          <a:prstGeom prst="rect">
            <a:avLst/>
          </a:prstGeom>
        </p:spPr>
      </p:pic>
      <p:pic>
        <p:nvPicPr>
          <p:cNvPr id="17" name="Picture Placeholder 52">
            <a:extLst>
              <a:ext uri="{FF2B5EF4-FFF2-40B4-BE49-F238E27FC236}">
                <a16:creationId xmlns:a16="http://schemas.microsoft.com/office/drawing/2014/main" id="{DF055B51-0AC7-EB79-89A3-241ED978814B}"/>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078053" y="2080935"/>
            <a:ext cx="1264764" cy="1264763"/>
          </a:xfrm>
          <a:prstGeom prst="rect">
            <a:avLst/>
          </a:prstGeom>
        </p:spPr>
      </p:pic>
      <p:sp>
        <p:nvSpPr>
          <p:cNvPr id="18" name="TextBox 17">
            <a:extLst>
              <a:ext uri="{FF2B5EF4-FFF2-40B4-BE49-F238E27FC236}">
                <a16:creationId xmlns:a16="http://schemas.microsoft.com/office/drawing/2014/main" id="{ADD47EE5-1432-4430-652D-2B4965438618}"/>
              </a:ext>
            </a:extLst>
          </p:cNvPr>
          <p:cNvSpPr txBox="1"/>
          <p:nvPr/>
        </p:nvSpPr>
        <p:spPr>
          <a:xfrm>
            <a:off x="7991684" y="5365611"/>
            <a:ext cx="1437497" cy="400110"/>
          </a:xfrm>
          <a:prstGeom prst="rect">
            <a:avLst/>
          </a:prstGeom>
          <a:noFill/>
        </p:spPr>
        <p:txBody>
          <a:bodyPr wrap="square" rtlCol="0">
            <a:spAutoFit/>
          </a:bodyPr>
          <a:lstStyle/>
          <a:p>
            <a:pPr algn="ctr"/>
            <a:r>
              <a:rPr lang="en-US" sz="2000" dirty="0"/>
              <a:t>Exadata</a:t>
            </a:r>
          </a:p>
        </p:txBody>
      </p:sp>
      <p:cxnSp>
        <p:nvCxnSpPr>
          <p:cNvPr id="19" name="Straight Arrow Connector 18">
            <a:extLst>
              <a:ext uri="{FF2B5EF4-FFF2-40B4-BE49-F238E27FC236}">
                <a16:creationId xmlns:a16="http://schemas.microsoft.com/office/drawing/2014/main" id="{61D2658E-4C7D-19F8-CDC2-1BE04AACDCD4}"/>
              </a:ext>
            </a:extLst>
          </p:cNvPr>
          <p:cNvCxnSpPr>
            <a:cxnSpLocks/>
          </p:cNvCxnSpPr>
          <p:nvPr/>
        </p:nvCxnSpPr>
        <p:spPr>
          <a:xfrm>
            <a:off x="8710434" y="2930368"/>
            <a:ext cx="0" cy="683515"/>
          </a:xfrm>
          <a:prstGeom prst="straightConnector1">
            <a:avLst/>
          </a:prstGeom>
          <a:noFill/>
          <a:ln w="19050" cap="flat" cmpd="sng" algn="ctr">
            <a:solidFill>
              <a:srgbClr val="FCFBFA"/>
            </a:solidFill>
            <a:prstDash val="solid"/>
            <a:tailEnd type="triangle"/>
          </a:ln>
          <a:effectLst/>
        </p:spPr>
      </p:cxnSp>
      <p:sp>
        <p:nvSpPr>
          <p:cNvPr id="20" name="TextBox 19">
            <a:extLst>
              <a:ext uri="{FF2B5EF4-FFF2-40B4-BE49-F238E27FC236}">
                <a16:creationId xmlns:a16="http://schemas.microsoft.com/office/drawing/2014/main" id="{706EF617-A962-9A6F-4DF6-D7BBF88AFDFD}"/>
              </a:ext>
            </a:extLst>
          </p:cNvPr>
          <p:cNvSpPr txBox="1"/>
          <p:nvPr/>
        </p:nvSpPr>
        <p:spPr>
          <a:xfrm>
            <a:off x="9164375" y="2591814"/>
            <a:ext cx="1146541" cy="338554"/>
          </a:xfrm>
          <a:prstGeom prst="rect">
            <a:avLst/>
          </a:prstGeom>
          <a:noFill/>
        </p:spPr>
        <p:txBody>
          <a:bodyPr wrap="square" rtlCol="0">
            <a:spAutoFit/>
          </a:bodyPr>
          <a:lstStyle/>
          <a:p>
            <a:pPr defTabSz="609630">
              <a:defRPr/>
            </a:pPr>
            <a:r>
              <a:rPr lang="en-US" sz="1600" kern="0" dirty="0"/>
              <a:t>APEX</a:t>
            </a:r>
          </a:p>
        </p:txBody>
      </p:sp>
      <p:pic>
        <p:nvPicPr>
          <p:cNvPr id="21" name="Picture Placeholder 93">
            <a:extLst>
              <a:ext uri="{FF2B5EF4-FFF2-40B4-BE49-F238E27FC236}">
                <a16:creationId xmlns:a16="http://schemas.microsoft.com/office/drawing/2014/main" id="{71D4ACC2-151B-703B-CDF6-39FCA150B904}"/>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85" b="85"/>
          <a:stretch/>
        </p:blipFill>
        <p:spPr>
          <a:xfrm>
            <a:off x="8140748" y="4203991"/>
            <a:ext cx="1139371" cy="1139371"/>
          </a:xfrm>
          <a:prstGeom prst="rect">
            <a:avLst/>
          </a:prstGeom>
        </p:spPr>
      </p:pic>
      <p:sp>
        <p:nvSpPr>
          <p:cNvPr id="22" name="Freeform 21">
            <a:extLst>
              <a:ext uri="{FF2B5EF4-FFF2-40B4-BE49-F238E27FC236}">
                <a16:creationId xmlns:a16="http://schemas.microsoft.com/office/drawing/2014/main" id="{0CF4D2C3-703E-DC20-16C8-0E3E63FF6DCB}"/>
              </a:ext>
            </a:extLst>
          </p:cNvPr>
          <p:cNvSpPr/>
          <p:nvPr/>
        </p:nvSpPr>
        <p:spPr>
          <a:xfrm flipV="1">
            <a:off x="7012901" y="3613883"/>
            <a:ext cx="3395067" cy="680860"/>
          </a:xfrm>
          <a:custGeom>
            <a:avLst/>
            <a:gdLst>
              <a:gd name="connsiteX0" fmla="*/ 0 w 5051272"/>
              <a:gd name="connsiteY0" fmla="*/ 0 h 334229"/>
              <a:gd name="connsiteX1" fmla="*/ 0 w 5051272"/>
              <a:gd name="connsiteY1" fmla="*/ 334229 h 334229"/>
              <a:gd name="connsiteX2" fmla="*/ 5051272 w 5051272"/>
              <a:gd name="connsiteY2" fmla="*/ 334229 h 334229"/>
              <a:gd name="connsiteX3" fmla="*/ 5051272 w 5051272"/>
              <a:gd name="connsiteY3" fmla="*/ 6306 h 334229"/>
            </a:gdLst>
            <a:ahLst/>
            <a:cxnLst>
              <a:cxn ang="0">
                <a:pos x="connsiteX0" y="connsiteY0"/>
              </a:cxn>
              <a:cxn ang="0">
                <a:pos x="connsiteX1" y="connsiteY1"/>
              </a:cxn>
              <a:cxn ang="0">
                <a:pos x="connsiteX2" y="connsiteY2"/>
              </a:cxn>
              <a:cxn ang="0">
                <a:pos x="connsiteX3" y="connsiteY3"/>
              </a:cxn>
            </a:cxnLst>
            <a:rect l="l" t="t" r="r" b="b"/>
            <a:pathLst>
              <a:path w="5051272" h="334229">
                <a:moveTo>
                  <a:pt x="0" y="0"/>
                </a:moveTo>
                <a:lnTo>
                  <a:pt x="0" y="334229"/>
                </a:lnTo>
                <a:lnTo>
                  <a:pt x="5051272" y="334229"/>
                </a:lnTo>
                <a:lnTo>
                  <a:pt x="5051272" y="6306"/>
                </a:lnTo>
              </a:path>
            </a:pathLst>
          </a:custGeom>
          <a:noFill/>
          <a:ln w="19050" cap="flat" cmpd="sng" algn="ctr">
            <a:solidFill>
              <a:srgbClr val="FCFBFA"/>
            </a:solidFill>
            <a:prstDash val="solid"/>
            <a:headEnd type="triangle" w="med" len="med"/>
            <a:tailEnd type="triangle"/>
          </a:ln>
          <a:effectLst/>
        </p:spPr>
        <p:txBody>
          <a:bodyPr rtlCol="0" anchor="ctr"/>
          <a:lstStyle/>
          <a:p>
            <a:pPr algn="ctr" defTabSz="914401">
              <a:defRPr/>
            </a:pPr>
            <a:endParaRPr lang="en-US" sz="2656" kern="0">
              <a:solidFill>
                <a:srgbClr val="FCFBFA"/>
              </a:solidFill>
              <a:cs typeface="Oracle Sans Light" panose="020B0403020204020204" pitchFamily="34" charset="0"/>
            </a:endParaRPr>
          </a:p>
        </p:txBody>
      </p:sp>
      <p:pic>
        <p:nvPicPr>
          <p:cNvPr id="23" name="Picture Placeholder 54">
            <a:extLst>
              <a:ext uri="{FF2B5EF4-FFF2-40B4-BE49-F238E27FC236}">
                <a16:creationId xmlns:a16="http://schemas.microsoft.com/office/drawing/2014/main" id="{4CC47B9F-FFDB-6615-AE74-66DBD874E850}"/>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801098" y="4129622"/>
            <a:ext cx="1213740" cy="1213740"/>
          </a:xfrm>
          <a:prstGeom prst="rect">
            <a:avLst/>
          </a:prstGeom>
        </p:spPr>
      </p:pic>
      <p:sp>
        <p:nvSpPr>
          <p:cNvPr id="24" name="Text Placeholder 9">
            <a:extLst>
              <a:ext uri="{FF2B5EF4-FFF2-40B4-BE49-F238E27FC236}">
                <a16:creationId xmlns:a16="http://schemas.microsoft.com/office/drawing/2014/main" id="{751201FA-7E67-67E5-F79B-254FE6B27EA2}"/>
              </a:ext>
            </a:extLst>
          </p:cNvPr>
          <p:cNvSpPr txBox="1">
            <a:spLocks/>
          </p:cNvSpPr>
          <p:nvPr/>
        </p:nvSpPr>
        <p:spPr>
          <a:xfrm>
            <a:off x="9965634" y="5237031"/>
            <a:ext cx="1877689" cy="445965"/>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1EFED"/>
                </a:solidFill>
              </a:rPr>
              <a:t>Autonomous</a:t>
            </a:r>
          </a:p>
          <a:p>
            <a:r>
              <a:rPr lang="en-US" sz="2000" dirty="0">
                <a:solidFill>
                  <a:srgbClr val="F1EFED"/>
                </a:solidFill>
              </a:rPr>
              <a:t>Database</a:t>
            </a:r>
            <a:endParaRPr lang="en-MX" sz="2000" dirty="0">
              <a:solidFill>
                <a:srgbClr val="F1EFED"/>
              </a:solidFill>
            </a:endParaRPr>
          </a:p>
        </p:txBody>
      </p:sp>
      <p:pic>
        <p:nvPicPr>
          <p:cNvPr id="25" name="Picture Placeholder 39">
            <a:extLst>
              <a:ext uri="{FF2B5EF4-FFF2-40B4-BE49-F238E27FC236}">
                <a16:creationId xmlns:a16="http://schemas.microsoft.com/office/drawing/2014/main" id="{776EA6D6-EF37-2C2B-A8E8-3CB4C878BA3C}"/>
              </a:ext>
            </a:extLst>
          </p:cNvPr>
          <p:cNvPicPr>
            <a:picLocks noChangeAspect="1"/>
          </p:cNvPicPr>
          <p:nvPr/>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6361016" y="4117705"/>
            <a:ext cx="929788" cy="929788"/>
          </a:xfrm>
          <a:prstGeom prst="rect">
            <a:avLst/>
          </a:prstGeom>
        </p:spPr>
      </p:pic>
      <p:pic>
        <p:nvPicPr>
          <p:cNvPr id="26" name="Picture Placeholder 21">
            <a:extLst>
              <a:ext uri="{FF2B5EF4-FFF2-40B4-BE49-F238E27FC236}">
                <a16:creationId xmlns:a16="http://schemas.microsoft.com/office/drawing/2014/main" id="{E7614797-01EE-3A92-88C4-D8FE1AB46927}"/>
              </a:ext>
            </a:extLst>
          </p:cNvPr>
          <p:cNvPicPr>
            <a:picLocks noChangeAspect="1"/>
          </p:cNvPicPr>
          <p:nvPr/>
        </p:nvPicPr>
        <p:blipFill rotWithShape="1">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l="85" r="85"/>
          <a:stretch/>
        </p:blipFill>
        <p:spPr>
          <a:xfrm>
            <a:off x="6476720" y="4350865"/>
            <a:ext cx="1063205" cy="1063205"/>
          </a:xfrm>
          <a:prstGeom prst="rect">
            <a:avLst/>
          </a:prstGeom>
        </p:spPr>
      </p:pic>
      <p:cxnSp>
        <p:nvCxnSpPr>
          <p:cNvPr id="27" name="Straight Arrow Connector 26">
            <a:extLst>
              <a:ext uri="{FF2B5EF4-FFF2-40B4-BE49-F238E27FC236}">
                <a16:creationId xmlns:a16="http://schemas.microsoft.com/office/drawing/2014/main" id="{9B564C36-CCE7-A0E6-5779-BEC02D73898D}"/>
              </a:ext>
            </a:extLst>
          </p:cNvPr>
          <p:cNvCxnSpPr>
            <a:cxnSpLocks/>
          </p:cNvCxnSpPr>
          <p:nvPr/>
        </p:nvCxnSpPr>
        <p:spPr>
          <a:xfrm>
            <a:off x="8710432" y="3613883"/>
            <a:ext cx="0" cy="683515"/>
          </a:xfrm>
          <a:prstGeom prst="straightConnector1">
            <a:avLst/>
          </a:prstGeom>
          <a:noFill/>
          <a:ln w="19050" cap="flat" cmpd="sng" algn="ctr">
            <a:solidFill>
              <a:srgbClr val="FCFBFA"/>
            </a:solidFill>
            <a:prstDash val="solid"/>
            <a:tailEnd type="triangle"/>
          </a:ln>
          <a:effectLst/>
        </p:spPr>
      </p:cxnSp>
      <p:sp>
        <p:nvSpPr>
          <p:cNvPr id="28" name="TextBox 27">
            <a:extLst>
              <a:ext uri="{FF2B5EF4-FFF2-40B4-BE49-F238E27FC236}">
                <a16:creationId xmlns:a16="http://schemas.microsoft.com/office/drawing/2014/main" id="{0FDF2E4E-BFCB-E222-18BE-23605E4D5AD4}"/>
              </a:ext>
            </a:extLst>
          </p:cNvPr>
          <p:cNvSpPr txBox="1"/>
          <p:nvPr/>
        </p:nvSpPr>
        <p:spPr>
          <a:xfrm>
            <a:off x="6293697" y="5280653"/>
            <a:ext cx="1437497" cy="707886"/>
          </a:xfrm>
          <a:prstGeom prst="rect">
            <a:avLst/>
          </a:prstGeom>
          <a:noFill/>
        </p:spPr>
        <p:txBody>
          <a:bodyPr wrap="square" rtlCol="0">
            <a:spAutoFit/>
          </a:bodyPr>
          <a:lstStyle/>
          <a:p>
            <a:pPr algn="ctr"/>
            <a:r>
              <a:rPr lang="en-US" sz="2000" dirty="0"/>
              <a:t>Base Database</a:t>
            </a:r>
          </a:p>
        </p:txBody>
      </p:sp>
      <p:sp>
        <p:nvSpPr>
          <p:cNvPr id="29" name="Content Placeholder 3">
            <a:extLst>
              <a:ext uri="{FF2B5EF4-FFF2-40B4-BE49-F238E27FC236}">
                <a16:creationId xmlns:a16="http://schemas.microsoft.com/office/drawing/2014/main" id="{832122BA-3B6D-CC62-8B0F-FE29182E76BD}"/>
              </a:ext>
            </a:extLst>
          </p:cNvPr>
          <p:cNvSpPr txBox="1">
            <a:spLocks/>
          </p:cNvSpPr>
          <p:nvPr/>
        </p:nvSpPr>
        <p:spPr>
          <a:xfrm>
            <a:off x="760412" y="1664229"/>
            <a:ext cx="5335588" cy="2630514"/>
          </a:xfrm>
          <a:prstGeom prst="rect">
            <a:avLst/>
          </a:prstGeom>
          <a:noFill/>
        </p:spPr>
        <p:txBody>
          <a:bodyPr vert="horz" lIns="0" tIns="0" rIns="0" bIns="0" rtlCol="0">
            <a:noAutofit/>
          </a:bodyPr>
          <a:lstStyle>
            <a:lvl1pPr marL="0" marR="0" indent="0" algn="l" defTabSz="914400" rtl="0" eaLnBrk="1" fontAlgn="auto" latinLnBrk="0" hangingPunct="1">
              <a:lnSpc>
                <a:spcPct val="100000"/>
              </a:lnSpc>
              <a:spcBef>
                <a:spcPts val="600"/>
              </a:spcBef>
              <a:spcAft>
                <a:spcPts val="0"/>
              </a:spcAft>
              <a:buClrTx/>
              <a:buSzTx/>
              <a:buFont typeface="System Font Regular"/>
              <a:buNone/>
              <a:tabLst/>
              <a:defRPr sz="16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sz="1600" b="0" i="0" kern="1200">
                <a:solidFill>
                  <a:schemeClr val="tx1"/>
                </a:solidFill>
                <a:latin typeface="Oracle Sans Tab" panose="020B0503020204020204" pitchFamily="34" charset="0"/>
                <a:ea typeface="+mn-ea"/>
                <a:cs typeface="Oracle Sans Tab" panose="020B0503020204020204" pitchFamily="34" charset="0"/>
              </a:defRPr>
            </a:lvl2pPr>
            <a:lvl3pPr marL="547688" marR="0" indent="-182563" algn="l" defTabSz="914400" rtl="0" eaLnBrk="1" fontAlgn="auto" latinLnBrk="0" hangingPunct="1">
              <a:lnSpc>
                <a:spcPct val="100000"/>
              </a:lnSpc>
              <a:spcBef>
                <a:spcPts val="400"/>
              </a:spcBef>
              <a:spcAft>
                <a:spcPts val="0"/>
              </a:spcAft>
              <a:buClrTx/>
              <a:buSzPct val="100000"/>
              <a:buFont typeface="System Font Regular"/>
              <a:buChar char="-"/>
              <a:tabLst/>
              <a:defRPr sz="1600" b="0" i="0" kern="1200">
                <a:solidFill>
                  <a:schemeClr val="tx1"/>
                </a:solidFill>
                <a:latin typeface="Oracle Sans Tab" panose="020B0503020204020204" pitchFamily="34" charset="0"/>
                <a:ea typeface="+mn-ea"/>
                <a:cs typeface="Oracle Sans Tab" panose="020B0503020204020204" pitchFamily="34" charset="0"/>
              </a:defRPr>
            </a:lvl3pPr>
            <a:lvl4pPr marL="730250" marR="0" indent="-182563" algn="l" defTabSz="914400" rtl="0" eaLnBrk="1" fontAlgn="auto" latinLnBrk="0" hangingPunct="1">
              <a:lnSpc>
                <a:spcPct val="100000"/>
              </a:lnSpc>
              <a:spcBef>
                <a:spcPts val="400"/>
              </a:spcBef>
              <a:spcAft>
                <a:spcPts val="0"/>
              </a:spcAft>
              <a:buClrTx/>
              <a:buSzPct val="100000"/>
              <a:buFont typeface="Arial" panose="020B0604020202020204" pitchFamily="34" charset="0"/>
              <a:buChar char="•"/>
              <a:tabLst/>
              <a:defRPr sz="1600" b="0" i="0" kern="1200">
                <a:solidFill>
                  <a:schemeClr val="tx1"/>
                </a:solidFill>
                <a:latin typeface="Oracle Sans Tab" panose="020B0503020204020204" pitchFamily="34" charset="0"/>
                <a:ea typeface="+mn-ea"/>
                <a:cs typeface="Oracle Sans Tab" panose="020B0503020204020204" pitchFamily="34" charset="0"/>
              </a:defRPr>
            </a:lvl4pPr>
            <a:lvl5pPr marL="914400" marR="0" indent="-182880" algn="l" defTabSz="914400" rtl="0" eaLnBrk="1" fontAlgn="auto" latinLnBrk="0" hangingPunct="1">
              <a:lnSpc>
                <a:spcPct val="100000"/>
              </a:lnSpc>
              <a:spcBef>
                <a:spcPts val="400"/>
              </a:spcBef>
              <a:spcAft>
                <a:spcPts val="0"/>
              </a:spcAft>
              <a:buClrTx/>
              <a:buSzTx/>
              <a:buFont typeface="System Font Regular"/>
              <a:buChar char="-"/>
              <a:tabLst/>
              <a:defRPr sz="1600" b="0" i="0" kern="1200">
                <a:solidFill>
                  <a:schemeClr val="tx1"/>
                </a:solidFill>
                <a:latin typeface="Oracle Sans Tab" panose="020B0503020204020204" pitchFamily="34" charset="0"/>
                <a:ea typeface="+mn-ea"/>
                <a:cs typeface="Oracle Sans Tab"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pPr defTabSz="914401">
              <a:lnSpc>
                <a:spcPct val="150000"/>
              </a:lnSpc>
              <a:spcBef>
                <a:spcPts val="1800"/>
              </a:spcBef>
              <a:defRPr/>
            </a:pPr>
            <a:r>
              <a:rPr lang="en-US" dirty="0">
                <a:cs typeface="Oracle Sans Light" panose="020B0403020204020204" pitchFamily="34" charset="0"/>
              </a:rPr>
              <a:t>Oracle </a:t>
            </a:r>
            <a:r>
              <a:rPr lang="en-US" dirty="0" err="1">
                <a:cs typeface="Oracle Sans Light" panose="020B0403020204020204" pitchFamily="34" charset="0"/>
              </a:rPr>
              <a:t>Database@GCP</a:t>
            </a:r>
            <a:r>
              <a:rPr lang="en-US" dirty="0">
                <a:cs typeface="Oracle Sans Light" panose="020B0403020204020204" pitchFamily="34" charset="0"/>
              </a:rPr>
              <a:t> offers the following Oracle Database services for APEX:</a:t>
            </a:r>
          </a:p>
          <a:p>
            <a:pPr marL="342900" indent="-342900" defTabSz="914401">
              <a:lnSpc>
                <a:spcPct val="150000"/>
              </a:lnSpc>
              <a:spcBef>
                <a:spcPts val="0"/>
              </a:spcBef>
              <a:buFont typeface="Arial" panose="020B0604020202020204" pitchFamily="34" charset="0"/>
              <a:buChar char="•"/>
              <a:defRPr/>
            </a:pPr>
            <a:r>
              <a:rPr lang="en-US" b="1" dirty="0">
                <a:solidFill>
                  <a:srgbClr val="F1B13F"/>
                </a:solidFill>
                <a:cs typeface="Oracle Sans Semi Bold" panose="020B0503020204020204" pitchFamily="34" charset="0"/>
              </a:rPr>
              <a:t>Oracle Base Database Service</a:t>
            </a:r>
          </a:p>
          <a:p>
            <a:pPr marL="342900" indent="-342900" defTabSz="914401">
              <a:lnSpc>
                <a:spcPct val="150000"/>
              </a:lnSpc>
              <a:spcBef>
                <a:spcPts val="0"/>
              </a:spcBef>
              <a:buFont typeface="Arial" panose="020B0604020202020204" pitchFamily="34" charset="0"/>
              <a:buChar char="•"/>
              <a:defRPr/>
            </a:pPr>
            <a:r>
              <a:rPr lang="en-US" b="1" dirty="0">
                <a:solidFill>
                  <a:srgbClr val="F1B13F"/>
                </a:solidFill>
                <a:cs typeface="Oracle Sans Semi Bold" panose="020B0503020204020204" pitchFamily="34" charset="0"/>
              </a:rPr>
              <a:t>Oracle Autonomous Database </a:t>
            </a:r>
            <a:r>
              <a:rPr lang="en-US" dirty="0"/>
              <a:t>– APEX comes Pre Installed</a:t>
            </a:r>
            <a:endParaRPr lang="en-US" dirty="0">
              <a:cs typeface="Oracle Sans Light" panose="020B0403020204020204" pitchFamily="34" charset="0"/>
            </a:endParaRPr>
          </a:p>
          <a:p>
            <a:pPr marL="342900" indent="-342900" defTabSz="914401">
              <a:lnSpc>
                <a:spcPct val="150000"/>
              </a:lnSpc>
              <a:spcBef>
                <a:spcPts val="0"/>
              </a:spcBef>
              <a:buFont typeface="Arial" panose="020B0604020202020204" pitchFamily="34" charset="0"/>
              <a:buChar char="•"/>
              <a:defRPr/>
            </a:pPr>
            <a:r>
              <a:rPr lang="en-US" b="1" dirty="0">
                <a:solidFill>
                  <a:srgbClr val="F1B13F"/>
                </a:solidFill>
                <a:cs typeface="Oracle Sans Semi Bold" panose="020B0503020204020204" pitchFamily="34" charset="0"/>
              </a:rPr>
              <a:t>Oracle Exadata Database Service </a:t>
            </a:r>
            <a:r>
              <a:rPr lang="en-US" dirty="0">
                <a:cs typeface="Oracle Sans Light" panose="020B0403020204020204" pitchFamily="34" charset="0"/>
              </a:rPr>
              <a:t>on Dedicated Infrastructure</a:t>
            </a:r>
          </a:p>
          <a:p>
            <a:pPr marL="342900" indent="-342900" defTabSz="914401">
              <a:lnSpc>
                <a:spcPct val="150000"/>
              </a:lnSpc>
              <a:spcBef>
                <a:spcPts val="0"/>
              </a:spcBef>
              <a:buFont typeface="Arial" panose="020B0604020202020204" pitchFamily="34" charset="0"/>
              <a:buChar char="•"/>
              <a:defRPr/>
            </a:pPr>
            <a:r>
              <a:rPr lang="en-US" b="1" dirty="0">
                <a:solidFill>
                  <a:srgbClr val="F1B13F"/>
                </a:solidFill>
                <a:cs typeface="Oracle Sans Semi Bold" panose="020B0503020204020204" pitchFamily="34" charset="0"/>
              </a:rPr>
              <a:t>Oracle Exadata Database Service on Exascale</a:t>
            </a:r>
            <a:r>
              <a:rPr lang="en-US" dirty="0">
                <a:cs typeface="Oracle Sans Light" panose="020B0403020204020204" pitchFamily="34" charset="0"/>
              </a:rPr>
              <a:t> Infrastructure</a:t>
            </a:r>
          </a:p>
          <a:p>
            <a:pPr>
              <a:lnSpc>
                <a:spcPct val="150000"/>
              </a:lnSpc>
            </a:pPr>
            <a:endParaRPr lang="en-US" dirty="0"/>
          </a:p>
        </p:txBody>
      </p:sp>
    </p:spTree>
    <p:extLst>
      <p:ext uri="{BB962C8B-B14F-4D97-AF65-F5344CB8AC3E}">
        <p14:creationId xmlns:p14="http://schemas.microsoft.com/office/powerpoint/2010/main" val="3237146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87E63-BB4A-8AB0-398F-FBB71AF16EBA}"/>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854D60B6-7392-931A-754B-B4102BCCAC97}"/>
              </a:ext>
            </a:extLst>
          </p:cNvPr>
          <p:cNvSpPr>
            <a:spLocks noGrp="1"/>
          </p:cNvSpPr>
          <p:nvPr>
            <p:ph type="title"/>
          </p:nvPr>
        </p:nvSpPr>
        <p:spPr>
          <a:xfrm>
            <a:off x="760476" y="308236"/>
            <a:ext cx="10671048" cy="471963"/>
          </a:xfrm>
        </p:spPr>
        <p:txBody>
          <a:bodyPr/>
          <a:lstStyle/>
          <a:p>
            <a:r>
              <a:rPr lang="en-US" dirty="0"/>
              <a:t>How to provision autonomous Database and APEX on GCP?</a:t>
            </a:r>
          </a:p>
        </p:txBody>
      </p:sp>
      <p:sp>
        <p:nvSpPr>
          <p:cNvPr id="4" name="Slide Number Placeholder 3">
            <a:extLst>
              <a:ext uri="{FF2B5EF4-FFF2-40B4-BE49-F238E27FC236}">
                <a16:creationId xmlns:a16="http://schemas.microsoft.com/office/drawing/2014/main" id="{D84E952F-3868-0EDB-7647-EEAB592B0433}"/>
              </a:ext>
            </a:extLst>
          </p:cNvPr>
          <p:cNvSpPr>
            <a:spLocks noGrp="1"/>
          </p:cNvSpPr>
          <p:nvPr>
            <p:ph type="sldNum" sz="quarter" idx="17"/>
          </p:nvPr>
        </p:nvSpPr>
        <p:spPr/>
        <p:txBody>
          <a:bodyPr/>
          <a:lstStyle/>
          <a:p>
            <a:fld id="{345D60D9-5372-5F40-9443-0F9AE5BDC3C8}" type="slidenum">
              <a:rPr lang="en-US" smtClean="0"/>
              <a:pPr/>
              <a:t>25</a:t>
            </a:fld>
            <a:endParaRPr lang="en-US" dirty="0"/>
          </a:p>
        </p:txBody>
      </p:sp>
      <p:sp>
        <p:nvSpPr>
          <p:cNvPr id="5" name="Footer Placeholder 4">
            <a:extLst>
              <a:ext uri="{FF2B5EF4-FFF2-40B4-BE49-F238E27FC236}">
                <a16:creationId xmlns:a16="http://schemas.microsoft.com/office/drawing/2014/main" id="{299A951E-FEA9-9750-B0A0-E2199E5BED69}"/>
              </a:ext>
            </a:extLst>
          </p:cNvPr>
          <p:cNvSpPr>
            <a:spLocks noGrp="1"/>
          </p:cNvSpPr>
          <p:nvPr>
            <p:ph type="ftr" sz="quarter" idx="16"/>
          </p:nvPr>
        </p:nvSpPr>
        <p:spPr/>
        <p:txBody>
          <a:bodyPr/>
          <a:lstStyle/>
          <a:p>
            <a:r>
              <a:rPr lang="en-US"/>
              <a:t>Copyright © 2026, Oracle and/or its affiliates</a:t>
            </a:r>
            <a:endParaRPr lang="en-US" dirty="0"/>
          </a:p>
        </p:txBody>
      </p:sp>
      <p:pic>
        <p:nvPicPr>
          <p:cNvPr id="3" name="Picture 2">
            <a:extLst>
              <a:ext uri="{FF2B5EF4-FFF2-40B4-BE49-F238E27FC236}">
                <a16:creationId xmlns:a16="http://schemas.microsoft.com/office/drawing/2014/main" id="{BA83066C-B9BA-E19F-E1B3-667011EC4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476" y="2020382"/>
            <a:ext cx="5370289" cy="3313346"/>
          </a:xfrm>
          <a:prstGeom prst="rect">
            <a:avLst/>
          </a:prstGeom>
          <a:noFill/>
          <a:ln w="25400">
            <a:solidFill>
              <a:schemeClr val="bg1"/>
            </a:solidFill>
          </a:ln>
        </p:spPr>
      </p:pic>
      <p:pic>
        <p:nvPicPr>
          <p:cNvPr id="13" name="Picture 12">
            <a:extLst>
              <a:ext uri="{FF2B5EF4-FFF2-40B4-BE49-F238E27FC236}">
                <a16:creationId xmlns:a16="http://schemas.microsoft.com/office/drawing/2014/main" id="{67019DA7-B422-4213-0C57-FAD0F793F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953" y="1185928"/>
            <a:ext cx="3438896" cy="2491127"/>
          </a:xfrm>
          <a:prstGeom prst="rect">
            <a:avLst/>
          </a:prstGeom>
          <a:ln w="12700">
            <a:solidFill>
              <a:schemeClr val="bg1"/>
            </a:solidFill>
          </a:ln>
        </p:spPr>
      </p:pic>
      <p:pic>
        <p:nvPicPr>
          <p:cNvPr id="15" name="Picture 14">
            <a:extLst>
              <a:ext uri="{FF2B5EF4-FFF2-40B4-BE49-F238E27FC236}">
                <a16:creationId xmlns:a16="http://schemas.microsoft.com/office/drawing/2014/main" id="{DFBFC43F-C793-0E73-624F-5C582878E2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3952" y="3868776"/>
            <a:ext cx="3438897" cy="2496993"/>
          </a:xfrm>
          <a:prstGeom prst="rect">
            <a:avLst/>
          </a:prstGeom>
          <a:ln w="12700">
            <a:solidFill>
              <a:schemeClr val="bg1"/>
            </a:solidFill>
          </a:ln>
        </p:spPr>
      </p:pic>
    </p:spTree>
    <p:extLst>
      <p:ext uri="{BB962C8B-B14F-4D97-AF65-F5344CB8AC3E}">
        <p14:creationId xmlns:p14="http://schemas.microsoft.com/office/powerpoint/2010/main" val="2042308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8DA046-8710-441E-D25A-9711CE8F8853}"/>
              </a:ext>
            </a:extLst>
          </p:cNvPr>
          <p:cNvSpPr>
            <a:spLocks noGrp="1"/>
          </p:cNvSpPr>
          <p:nvPr>
            <p:ph type="title"/>
          </p:nvPr>
        </p:nvSpPr>
        <p:spPr>
          <a:xfrm>
            <a:off x="5220586" y="1972863"/>
            <a:ext cx="6219354" cy="2308324"/>
          </a:xfrm>
        </p:spPr>
        <p:txBody>
          <a:bodyPr/>
          <a:lstStyle/>
          <a:p>
            <a:pPr indent="-3175"/>
            <a:r>
              <a:rPr lang="en-US" dirty="0"/>
              <a:t>Oracle is constantly updating Autonomous AI Database, including APEX and ORDS. If you use Azure, AWS or Google Cloud, you can now benefit, too.</a:t>
            </a:r>
          </a:p>
        </p:txBody>
      </p:sp>
      <p:pic>
        <p:nvPicPr>
          <p:cNvPr id="13" name="Picture Placeholder 12">
            <a:extLst>
              <a:ext uri="{FF2B5EF4-FFF2-40B4-BE49-F238E27FC236}">
                <a16:creationId xmlns:a16="http://schemas.microsoft.com/office/drawing/2014/main" id="{F7161356-F49C-CEB2-68C3-58797F6E3B85}"/>
              </a:ext>
            </a:extLst>
          </p:cNvPr>
          <p:cNvPicPr>
            <a:picLocks noGrp="1" noChangeAspect="1"/>
          </p:cNvPicPr>
          <p:nvPr>
            <p:ph type="pic" sz="quarter" idx="42"/>
          </p:nvPr>
        </p:nvPicPr>
        <p:blipFill>
          <a:blip r:embed="rId3">
            <a:extLst>
              <a:ext uri="{96DAC541-7B7A-43D3-8B79-37D633B846F1}">
                <asvg:svgBlip xmlns:asvg="http://schemas.microsoft.com/office/drawing/2016/SVG/main" r:embed="rId4"/>
              </a:ext>
            </a:extLst>
          </a:blip>
          <a:srcRect l="14444" r="14444"/>
          <a:stretch/>
        </p:blipFill>
        <p:spPr/>
      </p:pic>
      <p:sp>
        <p:nvSpPr>
          <p:cNvPr id="4" name="Slide Number Placeholder 3">
            <a:extLst>
              <a:ext uri="{FF2B5EF4-FFF2-40B4-BE49-F238E27FC236}">
                <a16:creationId xmlns:a16="http://schemas.microsoft.com/office/drawing/2014/main" id="{71386C35-616B-C757-1900-F37A18FF1E93}"/>
              </a:ext>
            </a:extLst>
          </p:cNvPr>
          <p:cNvSpPr>
            <a:spLocks noGrp="1"/>
          </p:cNvSpPr>
          <p:nvPr>
            <p:ph type="sldNum" sz="quarter" idx="17"/>
          </p:nvPr>
        </p:nvSpPr>
        <p:spPr/>
        <p:txBody>
          <a:bodyPr/>
          <a:lstStyle/>
          <a:p>
            <a:fld id="{345D60D9-5372-5F40-9443-0F9AE5BDC3C8}" type="slidenum">
              <a:rPr lang="en-US" smtClean="0"/>
              <a:pPr/>
              <a:t>26</a:t>
            </a:fld>
            <a:endParaRPr lang="en-US" dirty="0"/>
          </a:p>
        </p:txBody>
      </p:sp>
      <p:sp>
        <p:nvSpPr>
          <p:cNvPr id="5" name="Footer Placeholder 4">
            <a:extLst>
              <a:ext uri="{FF2B5EF4-FFF2-40B4-BE49-F238E27FC236}">
                <a16:creationId xmlns:a16="http://schemas.microsoft.com/office/drawing/2014/main" id="{29C0CD3C-2512-C1D5-ED50-06D552CE17B6}"/>
              </a:ext>
            </a:extLst>
          </p:cNvPr>
          <p:cNvSpPr>
            <a:spLocks noGrp="1"/>
          </p:cNvSpPr>
          <p:nvPr>
            <p:ph type="ftr" sz="quarter" idx="16"/>
          </p:nvPr>
        </p:nvSpPr>
        <p:spPr/>
        <p:txBody>
          <a:bodyPr/>
          <a:lstStyle/>
          <a:p>
            <a:r>
              <a:rPr lang="en-US"/>
              <a:t>Copyright © 2026, Oracle and/or its affiliates</a:t>
            </a:r>
            <a:endParaRPr lang="en-US" dirty="0"/>
          </a:p>
        </p:txBody>
      </p:sp>
    </p:spTree>
    <p:extLst>
      <p:ext uri="{BB962C8B-B14F-4D97-AF65-F5344CB8AC3E}">
        <p14:creationId xmlns:p14="http://schemas.microsoft.com/office/powerpoint/2010/main" val="1846792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F41B4-AB4E-A1CA-259C-F71921F269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D2844B-AC6A-8A21-235C-4FCF9D9D2C46}"/>
              </a:ext>
            </a:extLst>
          </p:cNvPr>
          <p:cNvSpPr>
            <a:spLocks noGrp="1"/>
          </p:cNvSpPr>
          <p:nvPr>
            <p:ph type="title"/>
          </p:nvPr>
        </p:nvSpPr>
        <p:spPr/>
        <p:txBody>
          <a:bodyPr/>
          <a:lstStyle/>
          <a:p>
            <a:r>
              <a:rPr lang="en-IN" dirty="0"/>
              <a:t>Oracle APEX Training &amp; Certification</a:t>
            </a:r>
            <a:endParaRPr lang="en-US" dirty="0"/>
          </a:p>
        </p:txBody>
      </p:sp>
      <p:sp>
        <p:nvSpPr>
          <p:cNvPr id="4" name="Slide Number Placeholder 3">
            <a:extLst>
              <a:ext uri="{FF2B5EF4-FFF2-40B4-BE49-F238E27FC236}">
                <a16:creationId xmlns:a16="http://schemas.microsoft.com/office/drawing/2014/main" id="{98564E77-8FE0-BAEA-D296-83E101614B73}"/>
              </a:ext>
            </a:extLst>
          </p:cNvPr>
          <p:cNvSpPr>
            <a:spLocks noGrp="1"/>
          </p:cNvSpPr>
          <p:nvPr>
            <p:ph type="sldNum" sz="quarter" idx="12"/>
          </p:nvPr>
        </p:nvSpPr>
        <p:spPr/>
        <p:txBody>
          <a:bodyPr/>
          <a:lstStyle/>
          <a:p>
            <a:fld id="{345D60D9-5372-5F40-9443-0F9AE5BDC3C8}" type="slidenum">
              <a:rPr lang="en-US" smtClean="0"/>
              <a:pPr/>
              <a:t>27</a:t>
            </a:fld>
            <a:endParaRPr lang="en-US"/>
          </a:p>
        </p:txBody>
      </p:sp>
      <p:sp>
        <p:nvSpPr>
          <p:cNvPr id="5" name="Footer Placeholder 4">
            <a:extLst>
              <a:ext uri="{FF2B5EF4-FFF2-40B4-BE49-F238E27FC236}">
                <a16:creationId xmlns:a16="http://schemas.microsoft.com/office/drawing/2014/main" id="{5E4494DB-A5FB-20D4-DAB0-CAA6CB33DB4B}"/>
              </a:ext>
            </a:extLst>
          </p:cNvPr>
          <p:cNvSpPr>
            <a:spLocks noGrp="1"/>
          </p:cNvSpPr>
          <p:nvPr>
            <p:ph type="ftr" sz="quarter" idx="11"/>
          </p:nvPr>
        </p:nvSpPr>
        <p:spPr/>
        <p:txBody>
          <a:bodyPr/>
          <a:lstStyle/>
          <a:p>
            <a:r>
              <a:rPr lang="en-US"/>
              <a:t>Copyright © 2026, Oracle and/or its affiliates</a:t>
            </a:r>
          </a:p>
        </p:txBody>
      </p:sp>
    </p:spTree>
    <p:extLst>
      <p:ext uri="{BB962C8B-B14F-4D97-AF65-F5344CB8AC3E}">
        <p14:creationId xmlns:p14="http://schemas.microsoft.com/office/powerpoint/2010/main" val="804250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6E90E9-2743-AD0C-35D0-7BE56B73AE72}"/>
              </a:ext>
            </a:extLst>
          </p:cNvPr>
          <p:cNvSpPr>
            <a:spLocks noGrp="1"/>
          </p:cNvSpPr>
          <p:nvPr>
            <p:ph type="title"/>
          </p:nvPr>
        </p:nvSpPr>
        <p:spPr>
          <a:xfrm>
            <a:off x="762588" y="181768"/>
            <a:ext cx="10671048" cy="822960"/>
          </a:xfrm>
        </p:spPr>
        <p:txBody>
          <a:bodyPr/>
          <a:lstStyle/>
          <a:p>
            <a:r>
              <a:rPr lang="en-US" dirty="0"/>
              <a:t>Your Path to Master Oracle APEX</a:t>
            </a:r>
          </a:p>
        </p:txBody>
      </p:sp>
      <p:sp>
        <p:nvSpPr>
          <p:cNvPr id="6" name="Text Placeholder 5">
            <a:extLst>
              <a:ext uri="{FF2B5EF4-FFF2-40B4-BE49-F238E27FC236}">
                <a16:creationId xmlns:a16="http://schemas.microsoft.com/office/drawing/2014/main" id="{110ED27E-8ABE-3EEA-D38D-C9D14A32849D}"/>
              </a:ext>
            </a:extLst>
          </p:cNvPr>
          <p:cNvSpPr>
            <a:spLocks noGrp="1"/>
          </p:cNvSpPr>
          <p:nvPr>
            <p:ph type="body" sz="quarter" idx="11"/>
          </p:nvPr>
        </p:nvSpPr>
        <p:spPr>
          <a:xfrm>
            <a:off x="760476" y="1009269"/>
            <a:ext cx="10671048" cy="330540"/>
          </a:xfrm>
        </p:spPr>
        <p:txBody>
          <a:bodyPr/>
          <a:lstStyle/>
          <a:p>
            <a:r>
              <a:rPr lang="en-US" dirty="0">
                <a:solidFill>
                  <a:srgbClr val="FFC000"/>
                </a:solidFill>
              </a:rPr>
              <a:t>apex.oracle.com/go/training</a:t>
            </a:r>
          </a:p>
        </p:txBody>
      </p:sp>
      <p:sp>
        <p:nvSpPr>
          <p:cNvPr id="4" name="Slide Number Placeholder 3">
            <a:extLst>
              <a:ext uri="{FF2B5EF4-FFF2-40B4-BE49-F238E27FC236}">
                <a16:creationId xmlns:a16="http://schemas.microsoft.com/office/drawing/2014/main" id="{6B3EB428-706E-B655-492E-A9C60007549A}"/>
              </a:ext>
            </a:extLst>
          </p:cNvPr>
          <p:cNvSpPr>
            <a:spLocks noGrp="1"/>
          </p:cNvSpPr>
          <p:nvPr>
            <p:ph type="sldNum" sz="quarter" idx="17"/>
          </p:nvPr>
        </p:nvSpPr>
        <p:spPr/>
        <p:txBody>
          <a:bodyPr/>
          <a:lstStyle/>
          <a:p>
            <a:fld id="{345D60D9-5372-5F40-9443-0F9AE5BDC3C8}" type="slidenum">
              <a:rPr lang="en-US" smtClean="0"/>
              <a:pPr/>
              <a:t>28</a:t>
            </a:fld>
            <a:endParaRPr lang="en-US"/>
          </a:p>
        </p:txBody>
      </p:sp>
      <p:sp>
        <p:nvSpPr>
          <p:cNvPr id="3" name="Footer Placeholder 2">
            <a:extLst>
              <a:ext uri="{FF2B5EF4-FFF2-40B4-BE49-F238E27FC236}">
                <a16:creationId xmlns:a16="http://schemas.microsoft.com/office/drawing/2014/main" id="{6E2D6C73-1F9C-EAF2-F311-A6904BD5463D}"/>
              </a:ext>
            </a:extLst>
          </p:cNvPr>
          <p:cNvSpPr>
            <a:spLocks noGrp="1"/>
          </p:cNvSpPr>
          <p:nvPr>
            <p:ph type="ftr" sz="quarter" idx="16"/>
          </p:nvPr>
        </p:nvSpPr>
        <p:spPr/>
        <p:txBody>
          <a:bodyPr/>
          <a:lstStyle/>
          <a:p>
            <a:r>
              <a:rPr lang="en-US"/>
              <a:t>Copyright © 2026, Oracle and/or its affiliates</a:t>
            </a:r>
          </a:p>
        </p:txBody>
      </p:sp>
      <p:sp>
        <p:nvSpPr>
          <p:cNvPr id="59" name="Content Placeholder 2">
            <a:extLst>
              <a:ext uri="{FF2B5EF4-FFF2-40B4-BE49-F238E27FC236}">
                <a16:creationId xmlns:a16="http://schemas.microsoft.com/office/drawing/2014/main" id="{8DE68A1D-784C-CB5F-8E62-1D9D4F7C0C93}"/>
              </a:ext>
            </a:extLst>
          </p:cNvPr>
          <p:cNvSpPr txBox="1">
            <a:spLocks/>
          </p:cNvSpPr>
          <p:nvPr/>
        </p:nvSpPr>
        <p:spPr>
          <a:xfrm>
            <a:off x="762000" y="1538237"/>
            <a:ext cx="8293238" cy="468731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6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pPr lvl="0">
              <a:defRPr/>
            </a:pPr>
            <a:r>
              <a:rPr lang="en-US" b="1" dirty="0"/>
              <a:t>Start Your Journey</a:t>
            </a:r>
          </a:p>
          <a:p>
            <a:pPr lvl="0">
              <a:lnSpc>
                <a:spcPct val="100000"/>
              </a:lnSpc>
              <a:spcBef>
                <a:spcPts val="0"/>
              </a:spcBef>
              <a:defRPr/>
            </a:pPr>
            <a:r>
              <a:rPr lang="en-US" sz="1400" dirty="0">
                <a:ea typeface="Roboto Light" pitchFamily="34" charset="-122"/>
                <a:cs typeface="Roboto Light" pitchFamily="34" charset="-120"/>
              </a:rPr>
              <a:t>Whether you are new to APEX or looking to advance your skills, we have the resources you need to succeed.</a:t>
            </a:r>
          </a:p>
          <a:p>
            <a:pPr lvl="0">
              <a:lnSpc>
                <a:spcPct val="100000"/>
              </a:lnSpc>
              <a:spcBef>
                <a:spcPts val="0"/>
              </a:spcBef>
              <a:defRPr/>
            </a:pPr>
            <a:endParaRPr lang="en-US" dirty="0"/>
          </a:p>
          <a:p>
            <a:pPr>
              <a:defRPr/>
            </a:pPr>
            <a:r>
              <a:rPr lang="en-US" b="1" dirty="0"/>
              <a:t>APEX Foundations</a:t>
            </a:r>
          </a:p>
          <a:p>
            <a:pPr lvl="0">
              <a:lnSpc>
                <a:spcPct val="100000"/>
              </a:lnSpc>
              <a:spcBef>
                <a:spcPts val="0"/>
              </a:spcBef>
              <a:defRPr/>
            </a:pPr>
            <a:r>
              <a:rPr lang="en-US" sz="1400" dirty="0">
                <a:ea typeface="Roboto Light" pitchFamily="34" charset="-122"/>
                <a:cs typeface="Roboto Light" pitchFamily="34" charset="-120"/>
              </a:rPr>
              <a:t>Build a solid base with our foundational course designed for beginners.</a:t>
            </a:r>
            <a:endParaRPr lang="en-US" sz="1400" dirty="0"/>
          </a:p>
          <a:p>
            <a:pPr marL="285750" lvl="0" indent="-285750">
              <a:lnSpc>
                <a:spcPct val="100000"/>
              </a:lnSpc>
              <a:spcBef>
                <a:spcPts val="0"/>
              </a:spcBef>
              <a:buFont typeface="Arial" panose="020B0604020202020204" pitchFamily="34" charset="0"/>
              <a:buChar char="•"/>
              <a:defRPr/>
            </a:pPr>
            <a:r>
              <a:rPr lang="en-US" sz="1400" dirty="0">
                <a:solidFill>
                  <a:srgbClr val="FFC000"/>
                </a:solidFill>
                <a:ea typeface="Roboto Light" pitchFamily="34" charset="-122"/>
                <a:cs typeface="Roboto Light" pitchFamily="34" charset="-120"/>
                <a:hlinkClick r:id="rId3">
                  <a:extLst>
                    <a:ext uri="{A12FA001-AC4F-418D-AE19-62706E023703}">
                      <ahyp:hlinkClr xmlns:ahyp="http://schemas.microsoft.com/office/drawing/2018/hyperlinkcolor" val="tx"/>
                    </a:ext>
                  </a:extLst>
                </a:hlinkClick>
              </a:rPr>
              <a:t>https://apex.oracle.com/go/foundations</a:t>
            </a:r>
            <a:endParaRPr lang="en-US" sz="1400" dirty="0">
              <a:solidFill>
                <a:srgbClr val="FFC000"/>
              </a:solidFill>
              <a:ea typeface="Roboto Light" pitchFamily="34" charset="-122"/>
              <a:cs typeface="Roboto Light" pitchFamily="34" charset="-120"/>
            </a:endParaRPr>
          </a:p>
          <a:p>
            <a:pPr lvl="0">
              <a:lnSpc>
                <a:spcPct val="100000"/>
              </a:lnSpc>
              <a:spcBef>
                <a:spcPts val="0"/>
              </a:spcBef>
              <a:defRPr/>
            </a:pPr>
            <a:endParaRPr lang="en-US" dirty="0"/>
          </a:p>
          <a:p>
            <a:pPr>
              <a:defRPr/>
            </a:pPr>
            <a:r>
              <a:rPr lang="en-US" b="1" dirty="0"/>
              <a:t>APEX Developer Professional Learning Path</a:t>
            </a:r>
          </a:p>
          <a:p>
            <a:pPr lvl="0">
              <a:lnSpc>
                <a:spcPct val="100000"/>
              </a:lnSpc>
              <a:spcBef>
                <a:spcPts val="0"/>
              </a:spcBef>
              <a:defRPr/>
            </a:pPr>
            <a:r>
              <a:rPr lang="en-US" sz="1400" dirty="0">
                <a:ea typeface="Roboto Light" pitchFamily="34" charset="-122"/>
                <a:cs typeface="Roboto Light" pitchFamily="34" charset="-120"/>
              </a:rPr>
              <a:t>Take your expertise to the next level with our comprehensive professional certification program combining core development and AI capabilities.</a:t>
            </a:r>
            <a:endParaRPr lang="en-US" sz="1400" dirty="0"/>
          </a:p>
          <a:p>
            <a:pPr marL="285750" lvl="0" indent="-285750">
              <a:lnSpc>
                <a:spcPct val="100000"/>
              </a:lnSpc>
              <a:spcBef>
                <a:spcPts val="0"/>
              </a:spcBef>
              <a:buFont typeface="Arial" panose="020B0604020202020204" pitchFamily="34" charset="0"/>
              <a:buChar char="•"/>
              <a:defRPr/>
            </a:pPr>
            <a:r>
              <a:rPr lang="en-US" sz="1400" dirty="0">
                <a:solidFill>
                  <a:srgbClr val="FFC000"/>
                </a:solidFill>
                <a:ea typeface="Roboto Light" pitchFamily="34" charset="-122"/>
                <a:cs typeface="Roboto Light" pitchFamily="34" charset="-120"/>
                <a:hlinkClick r:id="rId4">
                  <a:extLst>
                    <a:ext uri="{A12FA001-AC4F-418D-AE19-62706E023703}">
                      <ahyp:hlinkClr xmlns:ahyp="http://schemas.microsoft.com/office/drawing/2018/hyperlinkcolor" val="tx"/>
                    </a:ext>
                  </a:extLst>
                </a:hlinkClick>
              </a:rPr>
              <a:t>https://apex.oracle.com/go/professional</a:t>
            </a:r>
            <a:endParaRPr lang="en-US" sz="1400" dirty="0">
              <a:solidFill>
                <a:srgbClr val="FFC000"/>
              </a:solidFill>
            </a:endParaRPr>
          </a:p>
          <a:p>
            <a:pPr marL="285750" lvl="0" indent="-285750">
              <a:lnSpc>
                <a:spcPct val="100000"/>
              </a:lnSpc>
              <a:spcBef>
                <a:spcPts val="0"/>
              </a:spcBef>
              <a:buFont typeface="Arial" panose="020B0604020202020204" pitchFamily="34" charset="0"/>
              <a:buChar char="•"/>
              <a:defRPr/>
            </a:pPr>
            <a:r>
              <a:rPr lang="en-US" sz="1400" dirty="0">
                <a:solidFill>
                  <a:srgbClr val="FFC000"/>
                </a:solidFill>
                <a:ea typeface="Roboto Light" pitchFamily="34" charset="-122"/>
                <a:cs typeface="Roboto Light" pitchFamily="34" charset="-120"/>
                <a:hlinkClick r:id="rId5">
                  <a:extLst>
                    <a:ext uri="{A12FA001-AC4F-418D-AE19-62706E023703}">
                      <ahyp:hlinkClr xmlns:ahyp="http://schemas.microsoft.com/office/drawing/2018/hyperlinkcolor" val="tx"/>
                    </a:ext>
                  </a:extLst>
                </a:hlinkClick>
              </a:rPr>
              <a:t>http://apex.oracle.com/go/ai-learn</a:t>
            </a:r>
            <a:endParaRPr lang="en-US" sz="1400" dirty="0">
              <a:solidFill>
                <a:srgbClr val="FFC000"/>
              </a:solidFill>
              <a:ea typeface="Roboto Light" pitchFamily="34" charset="-122"/>
              <a:cs typeface="Roboto Light" pitchFamily="34" charset="-120"/>
            </a:endParaRPr>
          </a:p>
          <a:p>
            <a:pPr lvl="0">
              <a:lnSpc>
                <a:spcPct val="100000"/>
              </a:lnSpc>
              <a:spcBef>
                <a:spcPts val="0"/>
              </a:spcBef>
              <a:defRPr/>
            </a:pPr>
            <a:endParaRPr lang="en-US" dirty="0"/>
          </a:p>
          <a:p>
            <a:pPr lvl="0">
              <a:defRPr/>
            </a:pPr>
            <a:r>
              <a:rPr lang="en-US" b="1" dirty="0"/>
              <a:t>Get Certified</a:t>
            </a:r>
          </a:p>
          <a:p>
            <a:pPr lvl="0">
              <a:lnSpc>
                <a:spcPct val="100000"/>
              </a:lnSpc>
              <a:spcBef>
                <a:spcPts val="0"/>
              </a:spcBef>
              <a:defRPr/>
            </a:pPr>
            <a:r>
              <a:rPr lang="en-US" sz="1400" dirty="0">
                <a:ea typeface="Roboto Light" pitchFamily="34" charset="-122"/>
                <a:cs typeface="Roboto Light" pitchFamily="34" charset="-120"/>
              </a:rPr>
              <a:t>Earn your official Oracle certification and stand out in the marketplace.</a:t>
            </a:r>
            <a:endParaRPr lang="en-US" sz="1400" dirty="0"/>
          </a:p>
          <a:p>
            <a:pPr marL="285750" lvl="0" indent="-285750">
              <a:lnSpc>
                <a:spcPct val="100000"/>
              </a:lnSpc>
              <a:spcBef>
                <a:spcPts val="0"/>
              </a:spcBef>
              <a:buFont typeface="Arial" panose="020B0604020202020204" pitchFamily="34" charset="0"/>
              <a:buChar char="•"/>
              <a:defRPr/>
            </a:pPr>
            <a:r>
              <a:rPr lang="en-US" sz="1400" dirty="0">
                <a:solidFill>
                  <a:srgbClr val="FFC000"/>
                </a:solidFill>
                <a:ea typeface="Roboto Light" pitchFamily="34" charset="-122"/>
                <a:cs typeface="Roboto Light" pitchFamily="34" charset="-120"/>
                <a:hlinkClick r:id="rId6">
                  <a:extLst>
                    <a:ext uri="{A12FA001-AC4F-418D-AE19-62706E023703}">
                      <ahyp:hlinkClr xmlns:ahyp="http://schemas.microsoft.com/office/drawing/2018/hyperlinkcolor" val="tx"/>
                    </a:ext>
                  </a:extLst>
                </a:hlinkClick>
              </a:rPr>
              <a:t>https://apex.oracle.com/go/professional-ai-lp</a:t>
            </a:r>
            <a:endParaRPr lang="en-US" sz="1400" dirty="0">
              <a:solidFill>
                <a:srgbClr val="FFC000"/>
              </a:solidFill>
              <a:ea typeface="Roboto Light" pitchFamily="34" charset="-122"/>
              <a:cs typeface="Roboto Light" pitchFamily="34" charset="-120"/>
            </a:endParaRPr>
          </a:p>
        </p:txBody>
      </p:sp>
      <p:pic>
        <p:nvPicPr>
          <p:cNvPr id="60" name="Picture 59">
            <a:extLst>
              <a:ext uri="{FF2B5EF4-FFF2-40B4-BE49-F238E27FC236}">
                <a16:creationId xmlns:a16="http://schemas.microsoft.com/office/drawing/2014/main" id="{A2A13080-677E-BB20-FF11-61E0D6F3D3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1840" y="1782513"/>
            <a:ext cx="4066218" cy="4066218"/>
          </a:xfrm>
          <a:prstGeom prst="rect">
            <a:avLst/>
          </a:prstGeom>
        </p:spPr>
      </p:pic>
    </p:spTree>
    <p:extLst>
      <p:ext uri="{BB962C8B-B14F-4D97-AF65-F5344CB8AC3E}">
        <p14:creationId xmlns:p14="http://schemas.microsoft.com/office/powerpoint/2010/main" val="3574441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2B8E0-7AC3-EE4A-BB7E-314126BA124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BC35DE-2C88-B418-96A6-F3DB62D1DAF9}"/>
              </a:ext>
            </a:extLst>
          </p:cNvPr>
          <p:cNvSpPr>
            <a:spLocks noGrp="1"/>
          </p:cNvSpPr>
          <p:nvPr>
            <p:ph type="title"/>
          </p:nvPr>
        </p:nvSpPr>
        <p:spPr>
          <a:xfrm>
            <a:off x="766763" y="182403"/>
            <a:ext cx="10671048" cy="822960"/>
          </a:xfrm>
        </p:spPr>
        <p:txBody>
          <a:bodyPr/>
          <a:lstStyle/>
          <a:p>
            <a:r>
              <a:rPr lang="en-US" dirty="0"/>
              <a:t>Oracle APEX Professional Learning Path</a:t>
            </a:r>
            <a:endParaRPr lang="en-MX"/>
          </a:p>
        </p:txBody>
      </p:sp>
      <p:sp>
        <p:nvSpPr>
          <p:cNvPr id="6" name="Text Placeholder 5">
            <a:extLst>
              <a:ext uri="{FF2B5EF4-FFF2-40B4-BE49-F238E27FC236}">
                <a16:creationId xmlns:a16="http://schemas.microsoft.com/office/drawing/2014/main" id="{9ED3CC61-E57A-82E7-05AB-93686D283653}"/>
              </a:ext>
            </a:extLst>
          </p:cNvPr>
          <p:cNvSpPr>
            <a:spLocks noGrp="1"/>
          </p:cNvSpPr>
          <p:nvPr>
            <p:ph type="body" sz="quarter" idx="11"/>
          </p:nvPr>
        </p:nvSpPr>
        <p:spPr/>
        <p:txBody>
          <a:bodyPr/>
          <a:lstStyle/>
          <a:p>
            <a:r>
              <a:rPr lang="en-IN" dirty="0">
                <a:solidFill>
                  <a:srgbClr val="F1B13F"/>
                </a:solidFill>
                <a:latin typeface="OracleSansVF"/>
              </a:rPr>
              <a:t>Learning path consists of two key courses</a:t>
            </a:r>
            <a:endParaRPr lang="en-US" dirty="0">
              <a:solidFill>
                <a:srgbClr val="F1B13F"/>
              </a:solidFill>
            </a:endParaRPr>
          </a:p>
        </p:txBody>
      </p:sp>
      <p:sp>
        <p:nvSpPr>
          <p:cNvPr id="4" name="Slide Number Placeholder 3">
            <a:extLst>
              <a:ext uri="{FF2B5EF4-FFF2-40B4-BE49-F238E27FC236}">
                <a16:creationId xmlns:a16="http://schemas.microsoft.com/office/drawing/2014/main" id="{59D66D20-F4C9-97FD-74BD-4B90E3D56C3C}"/>
              </a:ext>
            </a:extLst>
          </p:cNvPr>
          <p:cNvSpPr>
            <a:spLocks noGrp="1"/>
          </p:cNvSpPr>
          <p:nvPr>
            <p:ph type="sldNum" sz="quarter" idx="17"/>
          </p:nvPr>
        </p:nvSpPr>
        <p:spPr/>
        <p:txBody>
          <a:bodyPr/>
          <a:lstStyle/>
          <a:p>
            <a:fld id="{345D60D9-5372-5F40-9443-0F9AE5BDC3C8}" type="slidenum">
              <a:rPr lang="en-US" smtClean="0"/>
              <a:pPr/>
              <a:t>29</a:t>
            </a:fld>
            <a:endParaRPr lang="en-US"/>
          </a:p>
        </p:txBody>
      </p:sp>
      <p:sp>
        <p:nvSpPr>
          <p:cNvPr id="3" name="Footer Placeholder 2">
            <a:extLst>
              <a:ext uri="{FF2B5EF4-FFF2-40B4-BE49-F238E27FC236}">
                <a16:creationId xmlns:a16="http://schemas.microsoft.com/office/drawing/2014/main" id="{85CCB1FC-E829-6986-538B-5C9061A99DC7}"/>
              </a:ext>
            </a:extLst>
          </p:cNvPr>
          <p:cNvSpPr>
            <a:spLocks noGrp="1"/>
          </p:cNvSpPr>
          <p:nvPr>
            <p:ph type="ftr" sz="quarter" idx="16"/>
          </p:nvPr>
        </p:nvSpPr>
        <p:spPr/>
        <p:txBody>
          <a:bodyPr/>
          <a:lstStyle/>
          <a:p>
            <a:r>
              <a:rPr lang="en-US" dirty="0"/>
              <a:t>Copyright © 2026, Oracle and/or its affiliates</a:t>
            </a:r>
          </a:p>
        </p:txBody>
      </p:sp>
      <p:sp>
        <p:nvSpPr>
          <p:cNvPr id="2" name="Shape 2">
            <a:extLst>
              <a:ext uri="{FF2B5EF4-FFF2-40B4-BE49-F238E27FC236}">
                <a16:creationId xmlns:a16="http://schemas.microsoft.com/office/drawing/2014/main" id="{76A2A94F-3769-92DF-947F-90050B1C370E}"/>
              </a:ext>
            </a:extLst>
          </p:cNvPr>
          <p:cNvSpPr/>
          <p:nvPr/>
        </p:nvSpPr>
        <p:spPr>
          <a:xfrm>
            <a:off x="698104" y="1562794"/>
            <a:ext cx="6583230" cy="1948692"/>
          </a:xfrm>
          <a:prstGeom prst="roundRect">
            <a:avLst>
              <a:gd name="adj" fmla="val 1212"/>
            </a:avLst>
          </a:prstGeom>
          <a:solidFill>
            <a:srgbClr val="F3E8E8"/>
          </a:solidFill>
          <a:ln/>
        </p:spPr>
        <p:txBody>
          <a:bodyPr/>
          <a:lstStyle/>
          <a:p>
            <a:endParaRPr lang="en-US" sz="1500"/>
          </a:p>
        </p:txBody>
      </p:sp>
      <p:sp>
        <p:nvSpPr>
          <p:cNvPr id="8" name="Shape 3">
            <a:extLst>
              <a:ext uri="{FF2B5EF4-FFF2-40B4-BE49-F238E27FC236}">
                <a16:creationId xmlns:a16="http://schemas.microsoft.com/office/drawing/2014/main" id="{E75ED567-CD67-D6B7-FB3E-12B131057C51}"/>
              </a:ext>
            </a:extLst>
          </p:cNvPr>
          <p:cNvSpPr/>
          <p:nvPr/>
        </p:nvSpPr>
        <p:spPr>
          <a:xfrm>
            <a:off x="837704" y="1702395"/>
            <a:ext cx="418902" cy="418902"/>
          </a:xfrm>
          <a:prstGeom prst="roundRect">
            <a:avLst>
              <a:gd name="adj" fmla="val 18188608"/>
            </a:avLst>
          </a:prstGeom>
          <a:solidFill>
            <a:srgbClr val="F5A3A3"/>
          </a:solidFill>
          <a:ln/>
        </p:spPr>
        <p:txBody>
          <a:bodyPr/>
          <a:lstStyle/>
          <a:p>
            <a:endParaRPr lang="en-US" sz="1500"/>
          </a:p>
        </p:txBody>
      </p:sp>
      <p:pic>
        <p:nvPicPr>
          <p:cNvPr id="9" name="Image 1" descr="preencoded.png">
            <a:extLst>
              <a:ext uri="{FF2B5EF4-FFF2-40B4-BE49-F238E27FC236}">
                <a16:creationId xmlns:a16="http://schemas.microsoft.com/office/drawing/2014/main" id="{2D4678C3-1F96-2603-7A89-D5A0F6D819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896" y="1817588"/>
            <a:ext cx="188417" cy="188417"/>
          </a:xfrm>
          <a:prstGeom prst="rect">
            <a:avLst/>
          </a:prstGeom>
        </p:spPr>
      </p:pic>
      <p:sp>
        <p:nvSpPr>
          <p:cNvPr id="15" name="Shape 7">
            <a:extLst>
              <a:ext uri="{FF2B5EF4-FFF2-40B4-BE49-F238E27FC236}">
                <a16:creationId xmlns:a16="http://schemas.microsoft.com/office/drawing/2014/main" id="{A9F234DB-F697-8A0D-B98E-125F05B919CB}"/>
              </a:ext>
            </a:extLst>
          </p:cNvPr>
          <p:cNvSpPr/>
          <p:nvPr/>
        </p:nvSpPr>
        <p:spPr>
          <a:xfrm>
            <a:off x="698104" y="3745010"/>
            <a:ext cx="6583230" cy="1948692"/>
          </a:xfrm>
          <a:prstGeom prst="roundRect">
            <a:avLst>
              <a:gd name="adj" fmla="val 1212"/>
            </a:avLst>
          </a:prstGeom>
          <a:solidFill>
            <a:srgbClr val="F3E8E8"/>
          </a:solidFill>
          <a:ln/>
        </p:spPr>
        <p:txBody>
          <a:bodyPr/>
          <a:lstStyle/>
          <a:p>
            <a:endParaRPr lang="en-US" sz="1500"/>
          </a:p>
        </p:txBody>
      </p:sp>
      <p:sp>
        <p:nvSpPr>
          <p:cNvPr id="16" name="Shape 8">
            <a:extLst>
              <a:ext uri="{FF2B5EF4-FFF2-40B4-BE49-F238E27FC236}">
                <a16:creationId xmlns:a16="http://schemas.microsoft.com/office/drawing/2014/main" id="{5AC93014-B9BA-4F7A-DC99-3A98E48DEC5E}"/>
              </a:ext>
            </a:extLst>
          </p:cNvPr>
          <p:cNvSpPr/>
          <p:nvPr/>
        </p:nvSpPr>
        <p:spPr>
          <a:xfrm>
            <a:off x="837704" y="3884610"/>
            <a:ext cx="418902" cy="418902"/>
          </a:xfrm>
          <a:prstGeom prst="roundRect">
            <a:avLst>
              <a:gd name="adj" fmla="val 18188608"/>
            </a:avLst>
          </a:prstGeom>
          <a:solidFill>
            <a:srgbClr val="F5A3A3"/>
          </a:solidFill>
          <a:ln/>
        </p:spPr>
        <p:txBody>
          <a:bodyPr/>
          <a:lstStyle/>
          <a:p>
            <a:endParaRPr lang="en-US" sz="1500"/>
          </a:p>
        </p:txBody>
      </p:sp>
      <p:pic>
        <p:nvPicPr>
          <p:cNvPr id="17" name="Image 2" descr="preencoded.png">
            <a:extLst>
              <a:ext uri="{FF2B5EF4-FFF2-40B4-BE49-F238E27FC236}">
                <a16:creationId xmlns:a16="http://schemas.microsoft.com/office/drawing/2014/main" id="{9398B06D-EAAD-0F9D-30E5-59D0F616BB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2896" y="3999804"/>
            <a:ext cx="188417" cy="188417"/>
          </a:xfrm>
          <a:prstGeom prst="rect">
            <a:avLst/>
          </a:prstGeom>
        </p:spPr>
      </p:pic>
      <p:sp>
        <p:nvSpPr>
          <p:cNvPr id="21" name="Shape 12">
            <a:extLst>
              <a:ext uri="{FF2B5EF4-FFF2-40B4-BE49-F238E27FC236}">
                <a16:creationId xmlns:a16="http://schemas.microsoft.com/office/drawing/2014/main" id="{EAF6DF1E-1922-F543-9F16-6B0148A4445C}"/>
              </a:ext>
            </a:extLst>
          </p:cNvPr>
          <p:cNvSpPr/>
          <p:nvPr/>
        </p:nvSpPr>
        <p:spPr>
          <a:xfrm>
            <a:off x="698104" y="5817037"/>
            <a:ext cx="655638" cy="248344"/>
          </a:xfrm>
          <a:prstGeom prst="roundRect">
            <a:avLst>
              <a:gd name="adj" fmla="val 6747"/>
            </a:avLst>
          </a:prstGeom>
          <a:noFill/>
          <a:ln w="7620">
            <a:solidFill>
              <a:srgbClr val="F5A3A3"/>
            </a:solidFill>
            <a:prstDash val="solid"/>
          </a:ln>
        </p:spPr>
        <p:txBody>
          <a:bodyPr/>
          <a:lstStyle/>
          <a:p>
            <a:endParaRPr lang="en-US" sz="800" b="1">
              <a:solidFill>
                <a:schemeClr val="accent4"/>
              </a:solidFill>
            </a:endParaRPr>
          </a:p>
        </p:txBody>
      </p:sp>
      <p:sp>
        <p:nvSpPr>
          <p:cNvPr id="22" name="Text 13">
            <a:extLst>
              <a:ext uri="{FF2B5EF4-FFF2-40B4-BE49-F238E27FC236}">
                <a16:creationId xmlns:a16="http://schemas.microsoft.com/office/drawing/2014/main" id="{25C4299D-DAB6-614D-D4F3-8A7472148132}"/>
              </a:ext>
            </a:extLst>
          </p:cNvPr>
          <p:cNvSpPr/>
          <p:nvPr/>
        </p:nvSpPr>
        <p:spPr>
          <a:xfrm>
            <a:off x="788195" y="5865257"/>
            <a:ext cx="475457" cy="200123"/>
          </a:xfrm>
          <a:prstGeom prst="rect">
            <a:avLst/>
          </a:prstGeom>
          <a:noFill/>
          <a:ln/>
        </p:spPr>
        <p:txBody>
          <a:bodyPr wrap="none" lIns="0" tIns="0" rIns="0" bIns="0" rtlCol="0" anchor="t"/>
          <a:lstStyle/>
          <a:p>
            <a:pPr>
              <a:lnSpc>
                <a:spcPts val="1167"/>
              </a:lnSpc>
            </a:pPr>
            <a:r>
              <a:rPr lang="en-US" sz="800" b="1" dirty="0">
                <a:solidFill>
                  <a:schemeClr val="accent4"/>
                </a:solidFill>
                <a:ea typeface="Roboto Light" pitchFamily="34" charset="-122"/>
                <a:cs typeface="Roboto Light" pitchFamily="34" charset="-120"/>
              </a:rPr>
              <a:t>#ORACLE</a:t>
            </a:r>
            <a:endParaRPr lang="en-US" sz="800" b="1" dirty="0">
              <a:solidFill>
                <a:schemeClr val="accent4"/>
              </a:solidFill>
            </a:endParaRPr>
          </a:p>
        </p:txBody>
      </p:sp>
      <p:sp>
        <p:nvSpPr>
          <p:cNvPr id="23" name="Shape 14">
            <a:extLst>
              <a:ext uri="{FF2B5EF4-FFF2-40B4-BE49-F238E27FC236}">
                <a16:creationId xmlns:a16="http://schemas.microsoft.com/office/drawing/2014/main" id="{98C4B24B-21B4-DBDF-DAE1-31B87053A5D8}"/>
              </a:ext>
            </a:extLst>
          </p:cNvPr>
          <p:cNvSpPr/>
          <p:nvPr/>
        </p:nvSpPr>
        <p:spPr>
          <a:xfrm>
            <a:off x="1423493" y="5817037"/>
            <a:ext cx="760809" cy="248344"/>
          </a:xfrm>
          <a:prstGeom prst="roundRect">
            <a:avLst>
              <a:gd name="adj" fmla="val 6747"/>
            </a:avLst>
          </a:prstGeom>
          <a:noFill/>
          <a:ln w="7620">
            <a:solidFill>
              <a:srgbClr val="F5A3A3"/>
            </a:solidFill>
            <a:prstDash val="solid"/>
          </a:ln>
        </p:spPr>
        <p:txBody>
          <a:bodyPr/>
          <a:lstStyle/>
          <a:p>
            <a:endParaRPr lang="en-US" sz="800" b="1">
              <a:solidFill>
                <a:schemeClr val="accent4"/>
              </a:solidFill>
            </a:endParaRPr>
          </a:p>
        </p:txBody>
      </p:sp>
      <p:sp>
        <p:nvSpPr>
          <p:cNvPr id="24" name="Text 15">
            <a:extLst>
              <a:ext uri="{FF2B5EF4-FFF2-40B4-BE49-F238E27FC236}">
                <a16:creationId xmlns:a16="http://schemas.microsoft.com/office/drawing/2014/main" id="{EC93D9ED-EF1D-9D1F-D762-41C1D027088A}"/>
              </a:ext>
            </a:extLst>
          </p:cNvPr>
          <p:cNvSpPr/>
          <p:nvPr/>
        </p:nvSpPr>
        <p:spPr>
          <a:xfrm>
            <a:off x="1513583" y="5865258"/>
            <a:ext cx="580628" cy="151904"/>
          </a:xfrm>
          <a:prstGeom prst="rect">
            <a:avLst/>
          </a:prstGeom>
          <a:noFill/>
          <a:ln/>
        </p:spPr>
        <p:txBody>
          <a:bodyPr wrap="none" lIns="0" tIns="0" rIns="0" bIns="0" rtlCol="0" anchor="t"/>
          <a:lstStyle/>
          <a:p>
            <a:pPr>
              <a:lnSpc>
                <a:spcPts val="1167"/>
              </a:lnSpc>
            </a:pPr>
            <a:r>
              <a:rPr lang="en-US" sz="800" b="1" dirty="0">
                <a:solidFill>
                  <a:schemeClr val="accent4"/>
                </a:solidFill>
                <a:ea typeface="Roboto Light" pitchFamily="34" charset="-122"/>
                <a:cs typeface="Roboto Light" pitchFamily="34" charset="-120"/>
              </a:rPr>
              <a:t>#LOWCODE</a:t>
            </a:r>
            <a:endParaRPr lang="en-US" sz="800" b="1" dirty="0">
              <a:solidFill>
                <a:schemeClr val="accent4"/>
              </a:solidFill>
            </a:endParaRPr>
          </a:p>
        </p:txBody>
      </p:sp>
      <p:sp>
        <p:nvSpPr>
          <p:cNvPr id="25" name="Shape 16">
            <a:extLst>
              <a:ext uri="{FF2B5EF4-FFF2-40B4-BE49-F238E27FC236}">
                <a16:creationId xmlns:a16="http://schemas.microsoft.com/office/drawing/2014/main" id="{AAABDF8B-C777-91C4-2F9F-61CD8C298395}"/>
              </a:ext>
            </a:extLst>
          </p:cNvPr>
          <p:cNvSpPr/>
          <p:nvPr/>
        </p:nvSpPr>
        <p:spPr>
          <a:xfrm>
            <a:off x="2254053" y="5817037"/>
            <a:ext cx="794345" cy="248344"/>
          </a:xfrm>
          <a:prstGeom prst="roundRect">
            <a:avLst>
              <a:gd name="adj" fmla="val 6747"/>
            </a:avLst>
          </a:prstGeom>
          <a:noFill/>
          <a:ln w="7620">
            <a:solidFill>
              <a:srgbClr val="F5A3A3"/>
            </a:solidFill>
            <a:prstDash val="solid"/>
          </a:ln>
        </p:spPr>
        <p:txBody>
          <a:bodyPr/>
          <a:lstStyle/>
          <a:p>
            <a:endParaRPr lang="en-US" sz="800" b="1">
              <a:solidFill>
                <a:schemeClr val="accent4"/>
              </a:solidFill>
            </a:endParaRPr>
          </a:p>
        </p:txBody>
      </p:sp>
      <p:sp>
        <p:nvSpPr>
          <p:cNvPr id="26" name="Text 17">
            <a:extLst>
              <a:ext uri="{FF2B5EF4-FFF2-40B4-BE49-F238E27FC236}">
                <a16:creationId xmlns:a16="http://schemas.microsoft.com/office/drawing/2014/main" id="{6C100AEF-5C04-3035-DB01-2C53FFA0519D}"/>
              </a:ext>
            </a:extLst>
          </p:cNvPr>
          <p:cNvSpPr/>
          <p:nvPr/>
        </p:nvSpPr>
        <p:spPr>
          <a:xfrm>
            <a:off x="2344144" y="5865258"/>
            <a:ext cx="614164" cy="151904"/>
          </a:xfrm>
          <a:prstGeom prst="rect">
            <a:avLst/>
          </a:prstGeom>
          <a:noFill/>
          <a:ln/>
        </p:spPr>
        <p:txBody>
          <a:bodyPr wrap="none" lIns="0" tIns="0" rIns="0" bIns="0" rtlCol="0" anchor="t"/>
          <a:lstStyle/>
          <a:p>
            <a:pPr>
              <a:lnSpc>
                <a:spcPts val="1167"/>
              </a:lnSpc>
            </a:pPr>
            <a:r>
              <a:rPr lang="en-US" sz="800" b="1" dirty="0">
                <a:solidFill>
                  <a:schemeClr val="accent4"/>
                </a:solidFill>
                <a:ea typeface="Roboto Light" pitchFamily="34" charset="-122"/>
                <a:cs typeface="Roboto Light" pitchFamily="34" charset="-120"/>
              </a:rPr>
              <a:t>#ORCLAPEX</a:t>
            </a:r>
            <a:endParaRPr lang="en-US" sz="800" b="1" dirty="0">
              <a:solidFill>
                <a:schemeClr val="accent4"/>
              </a:solidFill>
            </a:endParaRPr>
          </a:p>
        </p:txBody>
      </p:sp>
      <p:sp>
        <p:nvSpPr>
          <p:cNvPr id="27" name="Shape 18">
            <a:extLst>
              <a:ext uri="{FF2B5EF4-FFF2-40B4-BE49-F238E27FC236}">
                <a16:creationId xmlns:a16="http://schemas.microsoft.com/office/drawing/2014/main" id="{A8289616-35CD-4E20-7136-AC7089227CD6}"/>
              </a:ext>
            </a:extLst>
          </p:cNvPr>
          <p:cNvSpPr/>
          <p:nvPr/>
        </p:nvSpPr>
        <p:spPr>
          <a:xfrm>
            <a:off x="3118149" y="5817037"/>
            <a:ext cx="1321098" cy="248344"/>
          </a:xfrm>
          <a:prstGeom prst="roundRect">
            <a:avLst>
              <a:gd name="adj" fmla="val 6747"/>
            </a:avLst>
          </a:prstGeom>
          <a:noFill/>
          <a:ln w="7620">
            <a:solidFill>
              <a:srgbClr val="F5A3A3"/>
            </a:solidFill>
            <a:prstDash val="solid"/>
          </a:ln>
        </p:spPr>
        <p:txBody>
          <a:bodyPr/>
          <a:lstStyle/>
          <a:p>
            <a:endParaRPr lang="en-US" sz="800" b="1">
              <a:solidFill>
                <a:schemeClr val="accent4"/>
              </a:solidFill>
            </a:endParaRPr>
          </a:p>
        </p:txBody>
      </p:sp>
      <p:sp>
        <p:nvSpPr>
          <p:cNvPr id="28" name="Text 19">
            <a:extLst>
              <a:ext uri="{FF2B5EF4-FFF2-40B4-BE49-F238E27FC236}">
                <a16:creationId xmlns:a16="http://schemas.microsoft.com/office/drawing/2014/main" id="{75EB319B-6A7D-9B05-3A49-C6F7DF6B2BB6}"/>
              </a:ext>
            </a:extLst>
          </p:cNvPr>
          <p:cNvSpPr/>
          <p:nvPr/>
        </p:nvSpPr>
        <p:spPr>
          <a:xfrm>
            <a:off x="3208239" y="5865258"/>
            <a:ext cx="1140917" cy="151904"/>
          </a:xfrm>
          <a:prstGeom prst="rect">
            <a:avLst/>
          </a:prstGeom>
          <a:noFill/>
          <a:ln/>
        </p:spPr>
        <p:txBody>
          <a:bodyPr wrap="none" lIns="0" tIns="0" rIns="0" bIns="0" rtlCol="0" anchor="t"/>
          <a:lstStyle/>
          <a:p>
            <a:pPr>
              <a:lnSpc>
                <a:spcPts val="1167"/>
              </a:lnSpc>
            </a:pPr>
            <a:r>
              <a:rPr lang="en-US" sz="800" b="1" dirty="0">
                <a:solidFill>
                  <a:schemeClr val="accent4"/>
                </a:solidFill>
                <a:ea typeface="Roboto Light" pitchFamily="34" charset="-122"/>
                <a:cs typeface="Roboto Light" pitchFamily="34" charset="-120"/>
              </a:rPr>
              <a:t>#ORCLAPEXCERTIFIED</a:t>
            </a:r>
            <a:endParaRPr lang="en-US" sz="800" b="1" dirty="0">
              <a:solidFill>
                <a:schemeClr val="accent4"/>
              </a:solidFill>
            </a:endParaRPr>
          </a:p>
        </p:txBody>
      </p:sp>
      <p:sp>
        <p:nvSpPr>
          <p:cNvPr id="29" name="Shape 20">
            <a:extLst>
              <a:ext uri="{FF2B5EF4-FFF2-40B4-BE49-F238E27FC236}">
                <a16:creationId xmlns:a16="http://schemas.microsoft.com/office/drawing/2014/main" id="{E557D30C-DF7F-ABE7-C351-D15CE1AA264A}"/>
              </a:ext>
            </a:extLst>
          </p:cNvPr>
          <p:cNvSpPr/>
          <p:nvPr/>
        </p:nvSpPr>
        <p:spPr>
          <a:xfrm>
            <a:off x="4508997" y="5817037"/>
            <a:ext cx="1183779" cy="248344"/>
          </a:xfrm>
          <a:prstGeom prst="roundRect">
            <a:avLst>
              <a:gd name="adj" fmla="val 6747"/>
            </a:avLst>
          </a:prstGeom>
          <a:noFill/>
          <a:ln w="7620">
            <a:solidFill>
              <a:srgbClr val="F5A3A3"/>
            </a:solidFill>
            <a:prstDash val="solid"/>
          </a:ln>
        </p:spPr>
        <p:txBody>
          <a:bodyPr/>
          <a:lstStyle/>
          <a:p>
            <a:endParaRPr lang="en-US" sz="800" b="1">
              <a:solidFill>
                <a:schemeClr val="accent4"/>
              </a:solidFill>
            </a:endParaRPr>
          </a:p>
        </p:txBody>
      </p:sp>
      <p:sp>
        <p:nvSpPr>
          <p:cNvPr id="30" name="Text 21">
            <a:extLst>
              <a:ext uri="{FF2B5EF4-FFF2-40B4-BE49-F238E27FC236}">
                <a16:creationId xmlns:a16="http://schemas.microsoft.com/office/drawing/2014/main" id="{31A275AF-984D-62E6-CCF8-8716F81558E1}"/>
              </a:ext>
            </a:extLst>
          </p:cNvPr>
          <p:cNvSpPr/>
          <p:nvPr/>
        </p:nvSpPr>
        <p:spPr>
          <a:xfrm>
            <a:off x="4599088" y="5865258"/>
            <a:ext cx="1003598" cy="151904"/>
          </a:xfrm>
          <a:prstGeom prst="rect">
            <a:avLst/>
          </a:prstGeom>
          <a:noFill/>
          <a:ln/>
        </p:spPr>
        <p:txBody>
          <a:bodyPr wrap="none" lIns="0" tIns="0" rIns="0" bIns="0" rtlCol="0" anchor="t"/>
          <a:lstStyle/>
          <a:p>
            <a:pPr>
              <a:lnSpc>
                <a:spcPts val="1167"/>
              </a:lnSpc>
            </a:pPr>
            <a:r>
              <a:rPr lang="en-US" sz="800" b="1" dirty="0">
                <a:solidFill>
                  <a:schemeClr val="accent4"/>
                </a:solidFill>
                <a:ea typeface="Roboto Light" pitchFamily="34" charset="-122"/>
                <a:cs typeface="Roboto Light" pitchFamily="34" charset="-120"/>
              </a:rPr>
              <a:t>#ORACLECERTIFIED</a:t>
            </a:r>
            <a:endParaRPr lang="en-US" sz="800" b="1" dirty="0">
              <a:solidFill>
                <a:schemeClr val="accent4"/>
              </a:solidFill>
            </a:endParaRPr>
          </a:p>
        </p:txBody>
      </p:sp>
      <p:sp>
        <p:nvSpPr>
          <p:cNvPr id="31" name="Shape 22">
            <a:extLst>
              <a:ext uri="{FF2B5EF4-FFF2-40B4-BE49-F238E27FC236}">
                <a16:creationId xmlns:a16="http://schemas.microsoft.com/office/drawing/2014/main" id="{C956847A-9F8D-863A-5CA0-53193C75DE06}"/>
              </a:ext>
            </a:extLst>
          </p:cNvPr>
          <p:cNvSpPr/>
          <p:nvPr/>
        </p:nvSpPr>
        <p:spPr>
          <a:xfrm>
            <a:off x="698105" y="6175316"/>
            <a:ext cx="344686" cy="248344"/>
          </a:xfrm>
          <a:prstGeom prst="roundRect">
            <a:avLst>
              <a:gd name="adj" fmla="val 6747"/>
            </a:avLst>
          </a:prstGeom>
          <a:noFill/>
          <a:ln w="7620">
            <a:solidFill>
              <a:srgbClr val="F5A3A3"/>
            </a:solidFill>
            <a:prstDash val="solid"/>
          </a:ln>
        </p:spPr>
        <p:txBody>
          <a:bodyPr/>
          <a:lstStyle/>
          <a:p>
            <a:endParaRPr lang="en-US" sz="800" b="1">
              <a:solidFill>
                <a:schemeClr val="accent4"/>
              </a:solidFill>
            </a:endParaRPr>
          </a:p>
        </p:txBody>
      </p:sp>
      <p:sp>
        <p:nvSpPr>
          <p:cNvPr id="32" name="Text 23">
            <a:extLst>
              <a:ext uri="{FF2B5EF4-FFF2-40B4-BE49-F238E27FC236}">
                <a16:creationId xmlns:a16="http://schemas.microsoft.com/office/drawing/2014/main" id="{93D1F7CC-BE9C-6FA1-BFF6-C1F3D9F82699}"/>
              </a:ext>
            </a:extLst>
          </p:cNvPr>
          <p:cNvSpPr/>
          <p:nvPr/>
        </p:nvSpPr>
        <p:spPr>
          <a:xfrm>
            <a:off x="788195" y="6223536"/>
            <a:ext cx="164505" cy="151904"/>
          </a:xfrm>
          <a:prstGeom prst="rect">
            <a:avLst/>
          </a:prstGeom>
          <a:noFill/>
          <a:ln/>
        </p:spPr>
        <p:txBody>
          <a:bodyPr wrap="none" lIns="0" tIns="0" rIns="0" bIns="0" rtlCol="0" anchor="t"/>
          <a:lstStyle/>
          <a:p>
            <a:pPr>
              <a:lnSpc>
                <a:spcPts val="1167"/>
              </a:lnSpc>
            </a:pPr>
            <a:r>
              <a:rPr lang="en-US" sz="800" b="1" dirty="0">
                <a:solidFill>
                  <a:schemeClr val="accent4"/>
                </a:solidFill>
                <a:ea typeface="Roboto Light" pitchFamily="34" charset="-122"/>
                <a:cs typeface="Roboto Light" pitchFamily="34" charset="-120"/>
              </a:rPr>
              <a:t>#AI</a:t>
            </a:r>
            <a:endParaRPr lang="en-US" sz="800" b="1" dirty="0">
              <a:solidFill>
                <a:schemeClr val="accent4"/>
              </a:solidFill>
            </a:endParaRPr>
          </a:p>
        </p:txBody>
      </p:sp>
      <p:sp>
        <p:nvSpPr>
          <p:cNvPr id="33" name="Shape 24">
            <a:extLst>
              <a:ext uri="{FF2B5EF4-FFF2-40B4-BE49-F238E27FC236}">
                <a16:creationId xmlns:a16="http://schemas.microsoft.com/office/drawing/2014/main" id="{6687CF2C-78F3-8F55-EBF5-063F6D4C29D6}"/>
              </a:ext>
            </a:extLst>
          </p:cNvPr>
          <p:cNvSpPr/>
          <p:nvPr/>
        </p:nvSpPr>
        <p:spPr>
          <a:xfrm>
            <a:off x="1112541" y="6175316"/>
            <a:ext cx="564753" cy="248344"/>
          </a:xfrm>
          <a:prstGeom prst="roundRect">
            <a:avLst>
              <a:gd name="adj" fmla="val 6747"/>
            </a:avLst>
          </a:prstGeom>
          <a:noFill/>
          <a:ln w="7620">
            <a:solidFill>
              <a:srgbClr val="F5A3A3"/>
            </a:solidFill>
            <a:prstDash val="solid"/>
          </a:ln>
        </p:spPr>
        <p:txBody>
          <a:bodyPr/>
          <a:lstStyle/>
          <a:p>
            <a:endParaRPr lang="en-US" sz="800" b="1">
              <a:solidFill>
                <a:schemeClr val="accent4"/>
              </a:solidFill>
            </a:endParaRPr>
          </a:p>
        </p:txBody>
      </p:sp>
      <p:sp>
        <p:nvSpPr>
          <p:cNvPr id="34" name="Text 25">
            <a:extLst>
              <a:ext uri="{FF2B5EF4-FFF2-40B4-BE49-F238E27FC236}">
                <a16:creationId xmlns:a16="http://schemas.microsoft.com/office/drawing/2014/main" id="{486F72F5-001D-18B4-7460-66456928521A}"/>
              </a:ext>
            </a:extLst>
          </p:cNvPr>
          <p:cNvSpPr/>
          <p:nvPr/>
        </p:nvSpPr>
        <p:spPr>
          <a:xfrm>
            <a:off x="1202632" y="6223536"/>
            <a:ext cx="384572" cy="151904"/>
          </a:xfrm>
          <a:prstGeom prst="rect">
            <a:avLst/>
          </a:prstGeom>
          <a:noFill/>
          <a:ln/>
        </p:spPr>
        <p:txBody>
          <a:bodyPr wrap="none" lIns="0" tIns="0" rIns="0" bIns="0" rtlCol="0" anchor="t"/>
          <a:lstStyle/>
          <a:p>
            <a:pPr>
              <a:lnSpc>
                <a:spcPts val="1167"/>
              </a:lnSpc>
            </a:pPr>
            <a:r>
              <a:rPr lang="en-US" sz="800" b="1" dirty="0">
                <a:solidFill>
                  <a:schemeClr val="accent4"/>
                </a:solidFill>
                <a:ea typeface="Roboto Light" pitchFamily="34" charset="-122"/>
                <a:cs typeface="Roboto Light" pitchFamily="34" charset="-120"/>
              </a:rPr>
              <a:t>#GENAI</a:t>
            </a:r>
            <a:endParaRPr lang="en-US" sz="800" b="1" dirty="0">
              <a:solidFill>
                <a:schemeClr val="accent4"/>
              </a:solidFill>
            </a:endParaRPr>
          </a:p>
        </p:txBody>
      </p:sp>
      <p:pic>
        <p:nvPicPr>
          <p:cNvPr id="36" name="Picture 35">
            <a:extLst>
              <a:ext uri="{FF2B5EF4-FFF2-40B4-BE49-F238E27FC236}">
                <a16:creationId xmlns:a16="http://schemas.microsoft.com/office/drawing/2014/main" id="{1DA1011C-D291-00F7-4ADA-14956761A6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8957" y="1556282"/>
            <a:ext cx="4137420" cy="4137420"/>
          </a:xfrm>
          <a:prstGeom prst="rect">
            <a:avLst/>
          </a:prstGeom>
        </p:spPr>
      </p:pic>
      <p:sp>
        <p:nvSpPr>
          <p:cNvPr id="38" name="TextBox 37">
            <a:extLst>
              <a:ext uri="{FF2B5EF4-FFF2-40B4-BE49-F238E27FC236}">
                <a16:creationId xmlns:a16="http://schemas.microsoft.com/office/drawing/2014/main" id="{F4B2C6D7-A08F-2716-B7B2-2F918DF52C94}"/>
              </a:ext>
            </a:extLst>
          </p:cNvPr>
          <p:cNvSpPr txBox="1"/>
          <p:nvPr/>
        </p:nvSpPr>
        <p:spPr>
          <a:xfrm>
            <a:off x="837704" y="2162722"/>
            <a:ext cx="6443630" cy="1038746"/>
          </a:xfrm>
          <a:prstGeom prst="rect">
            <a:avLst/>
          </a:prstGeom>
          <a:noFill/>
        </p:spPr>
        <p:txBody>
          <a:bodyPr wrap="square">
            <a:spAutoFit/>
          </a:bodyPr>
          <a:lstStyle/>
          <a:p>
            <a:pPr>
              <a:lnSpc>
                <a:spcPts val="1917"/>
              </a:lnSpc>
            </a:pPr>
            <a:r>
              <a:rPr lang="en-US" sz="1400" b="1" dirty="0">
                <a:solidFill>
                  <a:srgbClr val="3B3535"/>
                </a:solidFill>
                <a:ea typeface="Red Hat Text" pitchFamily="34" charset="-122"/>
                <a:cs typeface="Red Hat Text" pitchFamily="34" charset="-120"/>
              </a:rPr>
              <a:t>Oracle APEX Developer Professional</a:t>
            </a:r>
          </a:p>
          <a:p>
            <a:pPr marL="0" marR="0" lvl="0" indent="0" algn="l" defTabSz="914400" rtl="0" eaLnBrk="1" fontAlgn="auto" latinLnBrk="0" hangingPunct="1">
              <a:lnSpc>
                <a:spcPts val="1917"/>
              </a:lnSpc>
              <a:spcBef>
                <a:spcPts val="0"/>
              </a:spcBef>
              <a:spcAft>
                <a:spcPts val="0"/>
              </a:spcAft>
              <a:buClrTx/>
              <a:buSzTx/>
              <a:buFontTx/>
              <a:buNone/>
              <a:tabLst/>
              <a:defRPr/>
            </a:pPr>
            <a:r>
              <a:rPr lang="en-US" sz="1400" dirty="0">
                <a:solidFill>
                  <a:srgbClr val="3B3535"/>
                </a:solidFill>
                <a:ea typeface="Roboto Light" pitchFamily="34" charset="-122"/>
                <a:cs typeface="Roboto Light" pitchFamily="34" charset="-120"/>
              </a:rPr>
              <a:t>Master the fundamentals of building powerful low-code applications. Learn to create secure, scalable web and mobile apps with industry best practices.</a:t>
            </a:r>
          </a:p>
          <a:p>
            <a:pPr lvl="0">
              <a:lnSpc>
                <a:spcPct val="100000"/>
              </a:lnSpc>
              <a:spcBef>
                <a:spcPts val="0"/>
              </a:spcBef>
              <a:defRPr/>
            </a:pPr>
            <a:r>
              <a:rPr lang="en-US" sz="1400" b="1" dirty="0">
                <a:ea typeface="Roboto Light" pitchFamily="34" charset="-122"/>
                <a:cs typeface="Roboto Light" pitchFamily="34" charset="-120"/>
                <a:hlinkClick r:id="rId8"/>
              </a:rPr>
              <a:t>https://apex.oracle.com/go/professional</a:t>
            </a:r>
            <a:endParaRPr lang="en-US" sz="1400" b="1" dirty="0"/>
          </a:p>
        </p:txBody>
      </p:sp>
      <p:sp>
        <p:nvSpPr>
          <p:cNvPr id="39" name="TextBox 38">
            <a:extLst>
              <a:ext uri="{FF2B5EF4-FFF2-40B4-BE49-F238E27FC236}">
                <a16:creationId xmlns:a16="http://schemas.microsoft.com/office/drawing/2014/main" id="{9A6186CE-9BDF-2F0E-1133-4EE1084EE2BC}"/>
              </a:ext>
            </a:extLst>
          </p:cNvPr>
          <p:cNvSpPr txBox="1"/>
          <p:nvPr/>
        </p:nvSpPr>
        <p:spPr>
          <a:xfrm>
            <a:off x="837704" y="4376390"/>
            <a:ext cx="6443630" cy="1038746"/>
          </a:xfrm>
          <a:prstGeom prst="rect">
            <a:avLst/>
          </a:prstGeom>
          <a:noFill/>
        </p:spPr>
        <p:txBody>
          <a:bodyPr wrap="square">
            <a:spAutoFit/>
          </a:bodyPr>
          <a:lstStyle/>
          <a:p>
            <a:pPr>
              <a:lnSpc>
                <a:spcPts val="1917"/>
              </a:lnSpc>
            </a:pPr>
            <a:r>
              <a:rPr lang="en-US" sz="1400" b="1" dirty="0">
                <a:solidFill>
                  <a:srgbClr val="3B3535"/>
                </a:solidFill>
                <a:ea typeface="Red Hat Text" pitchFamily="34" charset="-122"/>
                <a:cs typeface="Red Hat Text" pitchFamily="34" charset="-120"/>
              </a:rPr>
              <a:t>Oracle APEX: Empowering Low Code Apps with AI</a:t>
            </a:r>
          </a:p>
          <a:p>
            <a:pPr lvl="0">
              <a:lnSpc>
                <a:spcPts val="1917"/>
              </a:lnSpc>
              <a:defRPr/>
            </a:pPr>
            <a:r>
              <a:rPr lang="en-US" sz="1400" dirty="0">
                <a:solidFill>
                  <a:srgbClr val="3B3535"/>
                </a:solidFill>
                <a:ea typeface="Red Hat Text" pitchFamily="34" charset="-122"/>
                <a:cs typeface="Red Hat Text" pitchFamily="34" charset="-120"/>
              </a:rPr>
              <a:t>Unlock the future of development by integrating AI and GenAI capabilities into your APEX applications for smarter, more intuitive solutions.</a:t>
            </a:r>
          </a:p>
          <a:p>
            <a:pPr lvl="0">
              <a:lnSpc>
                <a:spcPct val="100000"/>
              </a:lnSpc>
              <a:spcBef>
                <a:spcPts val="0"/>
              </a:spcBef>
              <a:defRPr/>
            </a:pPr>
            <a:r>
              <a:rPr lang="en-US" sz="1400" b="1" dirty="0">
                <a:ea typeface="Roboto Light" pitchFamily="34" charset="-122"/>
                <a:cs typeface="Roboto Light" pitchFamily="34" charset="-120"/>
                <a:hlinkClick r:id="rId9"/>
              </a:rPr>
              <a:t>http://apex.oracle.com/go/ai-learn</a:t>
            </a:r>
            <a:endParaRPr lang="en-US" sz="1400" b="1" dirty="0">
              <a:ea typeface="Roboto Light" pitchFamily="34" charset="-122"/>
              <a:cs typeface="Roboto Light" pitchFamily="34" charset="-120"/>
            </a:endParaRPr>
          </a:p>
        </p:txBody>
      </p:sp>
    </p:spTree>
    <p:extLst>
      <p:ext uri="{BB962C8B-B14F-4D97-AF65-F5344CB8AC3E}">
        <p14:creationId xmlns:p14="http://schemas.microsoft.com/office/powerpoint/2010/main" val="2097557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276068-7437-41F5-6C15-35265D3EF95F}"/>
            </a:ext>
          </a:extLst>
        </p:cNvPr>
        <p:cNvGrpSpPr/>
        <p:nvPr/>
      </p:nvGrpSpPr>
      <p:grpSpPr>
        <a:xfrm>
          <a:off x="0" y="0"/>
          <a:ext cx="0" cy="0"/>
          <a:chOff x="0" y="0"/>
          <a:chExt cx="0" cy="0"/>
        </a:xfrm>
      </p:grpSpPr>
      <p:sp>
        <p:nvSpPr>
          <p:cNvPr id="56" name="Title 1">
            <a:extLst>
              <a:ext uri="{FF2B5EF4-FFF2-40B4-BE49-F238E27FC236}">
                <a16:creationId xmlns:a16="http://schemas.microsoft.com/office/drawing/2014/main" id="{176CD074-316E-DE2F-8ACD-3DDC00E382C3}"/>
              </a:ext>
            </a:extLst>
          </p:cNvPr>
          <p:cNvSpPr>
            <a:spLocks noGrp="1"/>
          </p:cNvSpPr>
          <p:nvPr>
            <p:ph type="title"/>
          </p:nvPr>
        </p:nvSpPr>
        <p:spPr/>
        <p:txBody>
          <a:bodyPr/>
          <a:lstStyle/>
          <a:p>
            <a:r>
              <a:rPr lang="en-US" dirty="0"/>
              <a:t>What is Oracle </a:t>
            </a:r>
            <a:r>
              <a:rPr lang="en-US" dirty="0">
                <a:solidFill>
                  <a:srgbClr val="FFC000"/>
                </a:solidFill>
              </a:rPr>
              <a:t>APEX</a:t>
            </a:r>
            <a:r>
              <a:rPr lang="en-US" dirty="0"/>
              <a:t> ?</a:t>
            </a:r>
          </a:p>
        </p:txBody>
      </p:sp>
      <p:sp>
        <p:nvSpPr>
          <p:cNvPr id="3" name="Footer Placeholder 2">
            <a:extLst>
              <a:ext uri="{FF2B5EF4-FFF2-40B4-BE49-F238E27FC236}">
                <a16:creationId xmlns:a16="http://schemas.microsoft.com/office/drawing/2014/main" id="{8E6C5C02-2CB2-ED0C-6810-DFDC07D2F46A}"/>
              </a:ext>
            </a:extLst>
          </p:cNvPr>
          <p:cNvSpPr>
            <a:spLocks noGrp="1"/>
          </p:cNvSpPr>
          <p:nvPr>
            <p:ph type="ftr" sz="quarter" idx="11"/>
          </p:nvPr>
        </p:nvSpPr>
        <p:spPr/>
        <p:txBody>
          <a:bodyPr/>
          <a:lstStyle/>
          <a:p>
            <a:r>
              <a:rPr lang="en-US" dirty="0"/>
              <a:t>Copyright © 2026, Oracle and/or its affiliates</a:t>
            </a:r>
          </a:p>
        </p:txBody>
      </p:sp>
      <p:sp>
        <p:nvSpPr>
          <p:cNvPr id="4" name="Slide Number Placeholder 3">
            <a:extLst>
              <a:ext uri="{FF2B5EF4-FFF2-40B4-BE49-F238E27FC236}">
                <a16:creationId xmlns:a16="http://schemas.microsoft.com/office/drawing/2014/main" id="{D6B351BE-8E65-3F1D-B554-278A7C968929}"/>
              </a:ext>
            </a:extLst>
          </p:cNvPr>
          <p:cNvSpPr>
            <a:spLocks noGrp="1"/>
          </p:cNvSpPr>
          <p:nvPr>
            <p:ph type="sldNum" sz="quarter" idx="12"/>
          </p:nvPr>
        </p:nvSpPr>
        <p:spPr/>
        <p:txBody>
          <a:bodyPr/>
          <a:lstStyle/>
          <a:p>
            <a:fld id="{345D60D9-5372-5F40-9443-0F9AE5BDC3C8}" type="slidenum">
              <a:rPr lang="en-US" smtClean="0"/>
              <a:pPr/>
              <a:t>3</a:t>
            </a:fld>
            <a:endParaRPr lang="en-US" dirty="0"/>
          </a:p>
        </p:txBody>
      </p:sp>
      <p:sp>
        <p:nvSpPr>
          <p:cNvPr id="8" name="Rectangle 7">
            <a:extLst>
              <a:ext uri="{FF2B5EF4-FFF2-40B4-BE49-F238E27FC236}">
                <a16:creationId xmlns:a16="http://schemas.microsoft.com/office/drawing/2014/main" id="{0B64D11F-DB9B-9F17-7A61-B0E66C0D9BC6}"/>
              </a:ext>
            </a:extLst>
          </p:cNvPr>
          <p:cNvSpPr/>
          <p:nvPr/>
        </p:nvSpPr>
        <p:spPr>
          <a:xfrm>
            <a:off x="768875" y="117321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7" name="Text Placeholder 2">
            <a:extLst>
              <a:ext uri="{FF2B5EF4-FFF2-40B4-BE49-F238E27FC236}">
                <a16:creationId xmlns:a16="http://schemas.microsoft.com/office/drawing/2014/main" id="{00916C52-B521-9554-92B0-EC704F8D736C}"/>
              </a:ext>
            </a:extLst>
          </p:cNvPr>
          <p:cNvSpPr txBox="1">
            <a:spLocks/>
          </p:cNvSpPr>
          <p:nvPr/>
        </p:nvSpPr>
        <p:spPr>
          <a:xfrm>
            <a:off x="768875" y="1733585"/>
            <a:ext cx="10671048" cy="330540"/>
          </a:xfrm>
          <a:prstGeom prst="rect">
            <a:avLst/>
          </a:prstGeom>
        </p:spPr>
        <p:txBody>
          <a:bodyPr vert="horz" lIns="0" tIns="0" rIns="0" bIns="0" rtlCol="0" anchor="ctr"/>
          <a:lstStyle>
            <a:defPPr>
              <a:defRPr lang="en-US"/>
            </a:defPPr>
            <a:lvl1pPr marL="0" algn="l" defTabSz="914400" rtl="0" eaLnBrk="1" latinLnBrk="0" hangingPunct="1">
              <a:defRPr sz="800" kern="1200">
                <a:solidFill>
                  <a:srgbClr val="AEA8A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800" dirty="0">
                <a:solidFill>
                  <a:schemeClr val="tx1"/>
                </a:solidFill>
              </a:rPr>
              <a:t>Oracle APEX is trusted worldwide to deliver </a:t>
            </a:r>
            <a:r>
              <a:rPr lang="en-IN" sz="1800" b="1" dirty="0">
                <a:solidFill>
                  <a:srgbClr val="F1B13F"/>
                </a:solidFill>
                <a:cs typeface="Oracle Sans Semi Bold" panose="020B0503020204020204" pitchFamily="34" charset="0"/>
              </a:rPr>
              <a:t>mission-critical</a:t>
            </a:r>
            <a:r>
              <a:rPr lang="en-IN" sz="1800" dirty="0">
                <a:solidFill>
                  <a:schemeClr val="tx1"/>
                </a:solidFill>
              </a:rPr>
              <a:t>, </a:t>
            </a:r>
            <a:r>
              <a:rPr lang="en-IN" sz="1800" b="1" dirty="0">
                <a:solidFill>
                  <a:srgbClr val="F1B13F"/>
                </a:solidFill>
                <a:cs typeface="Oracle Sans Semi Bold" panose="020B0503020204020204" pitchFamily="34" charset="0"/>
              </a:rPr>
              <a:t>data-driven </a:t>
            </a:r>
            <a:r>
              <a:rPr lang="en-IN" sz="1800" dirty="0">
                <a:solidFill>
                  <a:schemeClr val="tx1"/>
                </a:solidFill>
              </a:rPr>
              <a:t>apps that are secure, scalable, and easy to build.</a:t>
            </a:r>
            <a:endParaRPr lang="en-US" sz="1800" dirty="0">
              <a:solidFill>
                <a:schemeClr val="tx1"/>
              </a:solidFill>
            </a:endParaRPr>
          </a:p>
        </p:txBody>
      </p:sp>
      <p:sp>
        <p:nvSpPr>
          <p:cNvPr id="59" name="TextBox 58">
            <a:extLst>
              <a:ext uri="{FF2B5EF4-FFF2-40B4-BE49-F238E27FC236}">
                <a16:creationId xmlns:a16="http://schemas.microsoft.com/office/drawing/2014/main" id="{4E1AA8FC-40D4-7D7D-3FC7-683899947957}"/>
              </a:ext>
            </a:extLst>
          </p:cNvPr>
          <p:cNvSpPr txBox="1"/>
          <p:nvPr/>
        </p:nvSpPr>
        <p:spPr>
          <a:xfrm>
            <a:off x="777274" y="2395447"/>
            <a:ext cx="6878834" cy="3293209"/>
          </a:xfrm>
          <a:prstGeom prst="rect">
            <a:avLst/>
          </a:prstGeom>
          <a:noFill/>
        </p:spPr>
        <p:txBody>
          <a:bodyPr wrap="square" rtlCol="0">
            <a:spAutoFit/>
          </a:bodyPr>
          <a:lstStyle/>
          <a:p>
            <a:pPr marL="285750" indent="-285750">
              <a:buFont typeface="Arial" panose="020B0604020202020204" pitchFamily="34" charset="0"/>
              <a:buChar char="•"/>
            </a:pPr>
            <a:r>
              <a:rPr lang="en-IN" sz="1600" dirty="0"/>
              <a:t>Oracle APEX is an </a:t>
            </a:r>
            <a:r>
              <a:rPr lang="en-IN" sz="1600" b="1" dirty="0">
                <a:solidFill>
                  <a:srgbClr val="F1B13F"/>
                </a:solidFill>
                <a:cs typeface="Oracle Sans Semi Bold" panose="020B0503020204020204" pitchFamily="34" charset="0"/>
              </a:rPr>
              <a:t>enterprise AI application platform </a:t>
            </a:r>
            <a:r>
              <a:rPr lang="en-IN" sz="1600" dirty="0"/>
              <a:t>for building secure, scalable web and mobile applications.</a:t>
            </a:r>
            <a:br>
              <a:rPr lang="en-IN" sz="1600" dirty="0"/>
            </a:br>
            <a:endParaRPr lang="en-IN" sz="1600" dirty="0"/>
          </a:p>
          <a:p>
            <a:pPr marL="285750" indent="-285750">
              <a:buFont typeface="Arial" panose="020B0604020202020204" pitchFamily="34" charset="0"/>
              <a:buChar char="•"/>
            </a:pPr>
            <a:r>
              <a:rPr lang="en-IN" sz="1600" dirty="0"/>
              <a:t>Trusted by </a:t>
            </a:r>
            <a:r>
              <a:rPr lang="en-IN" sz="1600" b="1" dirty="0">
                <a:solidFill>
                  <a:srgbClr val="F1B13F"/>
                </a:solidFill>
                <a:cs typeface="Oracle Sans Semi Bold" panose="020B0503020204020204" pitchFamily="34" charset="0"/>
              </a:rPr>
              <a:t>thousands </a:t>
            </a:r>
            <a:r>
              <a:rPr lang="en-IN" sz="1600" dirty="0"/>
              <a:t>of organizations, APEX powers systems that run core business operations every day.</a:t>
            </a:r>
            <a:br>
              <a:rPr lang="en-IN" sz="1600" dirty="0"/>
            </a:br>
            <a:endParaRPr lang="en-IN" sz="1600" dirty="0"/>
          </a:p>
          <a:p>
            <a:pPr marL="285750" indent="-285750">
              <a:buFont typeface="Arial" panose="020B0604020202020204" pitchFamily="34" charset="0"/>
              <a:buChar char="•"/>
            </a:pPr>
            <a:r>
              <a:rPr lang="en-IN" sz="1600" dirty="0"/>
              <a:t>With </a:t>
            </a:r>
            <a:r>
              <a:rPr lang="en-IN" sz="1600" b="1" dirty="0">
                <a:solidFill>
                  <a:srgbClr val="F1B13F"/>
                </a:solidFill>
                <a:cs typeface="Oracle Sans Semi Bold" panose="020B0503020204020204" pitchFamily="34" charset="0"/>
              </a:rPr>
              <a:t>Oracle AI Database</a:t>
            </a:r>
            <a:r>
              <a:rPr lang="en-IN" sz="1600" dirty="0"/>
              <a:t> and </a:t>
            </a:r>
            <a:r>
              <a:rPr lang="en-IN" sz="1600" b="1" dirty="0">
                <a:solidFill>
                  <a:srgbClr val="F1B13F"/>
                </a:solidFill>
                <a:cs typeface="Oracle Sans Semi Bold" panose="020B0503020204020204" pitchFamily="34" charset="0"/>
              </a:rPr>
              <a:t>Oracle Cloud Infrastructure</a:t>
            </a:r>
            <a:r>
              <a:rPr lang="en-IN" sz="1600" dirty="0"/>
              <a:t>, every application inherits built-in reliability, governance, and security.</a:t>
            </a:r>
            <a:br>
              <a:rPr lang="en-IN" sz="1600" dirty="0"/>
            </a:br>
            <a:endParaRPr lang="en-IN" sz="1600" dirty="0"/>
          </a:p>
          <a:p>
            <a:pPr marL="285750" indent="-285750">
              <a:buFont typeface="Arial" panose="020B0604020202020204" pitchFamily="34" charset="0"/>
              <a:buChar char="•"/>
            </a:pPr>
            <a:r>
              <a:rPr lang="en-IN" sz="1600" dirty="0"/>
              <a:t>APEX helps developers turn </a:t>
            </a:r>
            <a:r>
              <a:rPr lang="en-IN" sz="1600" b="1" dirty="0">
                <a:solidFill>
                  <a:srgbClr val="F1B13F"/>
                </a:solidFill>
                <a:cs typeface="Oracle Sans Semi Bold" panose="020B0503020204020204" pitchFamily="34" charset="0"/>
              </a:rPr>
              <a:t>ideas</a:t>
            </a:r>
            <a:r>
              <a:rPr lang="en-IN" sz="1600" dirty="0"/>
              <a:t> into </a:t>
            </a:r>
            <a:r>
              <a:rPr lang="en-IN" sz="1600" b="1" dirty="0">
                <a:solidFill>
                  <a:srgbClr val="F1B13F"/>
                </a:solidFill>
                <a:cs typeface="Oracle Sans Semi Bold" panose="020B0503020204020204" pitchFamily="34" charset="0"/>
              </a:rPr>
              <a:t>production-ready apps</a:t>
            </a:r>
            <a:r>
              <a:rPr lang="en-IN" sz="1600" dirty="0"/>
              <a:t> quickly, without sacrificing control or performance.</a:t>
            </a:r>
          </a:p>
          <a:p>
            <a:br>
              <a:rPr lang="en-IN" sz="1600" dirty="0"/>
            </a:br>
            <a:endParaRPr lang="en-US" sz="1600" dirty="0"/>
          </a:p>
        </p:txBody>
      </p:sp>
      <p:pic>
        <p:nvPicPr>
          <p:cNvPr id="6" name="Picture 5">
            <a:extLst>
              <a:ext uri="{FF2B5EF4-FFF2-40B4-BE49-F238E27FC236}">
                <a16:creationId xmlns:a16="http://schemas.microsoft.com/office/drawing/2014/main" id="{A7D5D08A-AB57-9A2E-7554-07A8E66B5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370870" y="2197829"/>
            <a:ext cx="2636234" cy="2462342"/>
          </a:xfrm>
          <a:prstGeom prst="rect">
            <a:avLst/>
          </a:prstGeom>
        </p:spPr>
      </p:pic>
    </p:spTree>
    <p:extLst>
      <p:ext uri="{BB962C8B-B14F-4D97-AF65-F5344CB8AC3E}">
        <p14:creationId xmlns:p14="http://schemas.microsoft.com/office/powerpoint/2010/main" val="3555929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6A39E-B55C-E4E7-951C-75B2538F016D}"/>
            </a:ext>
          </a:extLst>
        </p:cNvPr>
        <p:cNvGrpSpPr/>
        <p:nvPr/>
      </p:nvGrpSpPr>
      <p:grpSpPr>
        <a:xfrm>
          <a:off x="0" y="0"/>
          <a:ext cx="0" cy="0"/>
          <a:chOff x="0" y="0"/>
          <a:chExt cx="0" cy="0"/>
        </a:xfrm>
      </p:grpSpPr>
      <p:sp>
        <p:nvSpPr>
          <p:cNvPr id="14" name="Title 4">
            <a:extLst>
              <a:ext uri="{FF2B5EF4-FFF2-40B4-BE49-F238E27FC236}">
                <a16:creationId xmlns:a16="http://schemas.microsoft.com/office/drawing/2014/main" id="{5289EF1A-4352-615E-DCDB-03A4DA2C61C1}"/>
              </a:ext>
            </a:extLst>
          </p:cNvPr>
          <p:cNvSpPr>
            <a:spLocks noGrp="1"/>
          </p:cNvSpPr>
          <p:nvPr>
            <p:ph type="title"/>
          </p:nvPr>
        </p:nvSpPr>
        <p:spPr/>
        <p:txBody>
          <a:bodyPr/>
          <a:lstStyle/>
          <a:p>
            <a:r>
              <a:rPr lang="en-US" dirty="0"/>
              <a:t>Get Oracle APEX Certified!</a:t>
            </a:r>
            <a:endParaRPr lang="en-MX"/>
          </a:p>
        </p:txBody>
      </p:sp>
      <p:sp>
        <p:nvSpPr>
          <p:cNvPr id="3" name="Footer Placeholder 2">
            <a:extLst>
              <a:ext uri="{FF2B5EF4-FFF2-40B4-BE49-F238E27FC236}">
                <a16:creationId xmlns:a16="http://schemas.microsoft.com/office/drawing/2014/main" id="{288D8366-07A9-447E-26F7-99137B882EC1}"/>
              </a:ext>
            </a:extLst>
          </p:cNvPr>
          <p:cNvSpPr>
            <a:spLocks noGrp="1"/>
          </p:cNvSpPr>
          <p:nvPr>
            <p:ph type="ftr" sz="quarter" idx="11"/>
          </p:nvPr>
        </p:nvSpPr>
        <p:spPr/>
        <p:txBody>
          <a:bodyPr/>
          <a:lstStyle/>
          <a:p>
            <a:r>
              <a:rPr lang="en-US"/>
              <a:t>Copyright © 2026, Oracle and/or its affiliates</a:t>
            </a:r>
            <a:endParaRPr lang="en-US" dirty="0"/>
          </a:p>
        </p:txBody>
      </p:sp>
      <p:sp>
        <p:nvSpPr>
          <p:cNvPr id="4" name="Slide Number Placeholder 3">
            <a:extLst>
              <a:ext uri="{FF2B5EF4-FFF2-40B4-BE49-F238E27FC236}">
                <a16:creationId xmlns:a16="http://schemas.microsoft.com/office/drawing/2014/main" id="{9140B08C-0D02-8311-F91C-FC97039F861E}"/>
              </a:ext>
            </a:extLst>
          </p:cNvPr>
          <p:cNvSpPr>
            <a:spLocks noGrp="1"/>
          </p:cNvSpPr>
          <p:nvPr>
            <p:ph type="sldNum" sz="quarter" idx="12"/>
          </p:nvPr>
        </p:nvSpPr>
        <p:spPr/>
        <p:txBody>
          <a:bodyPr/>
          <a:lstStyle/>
          <a:p>
            <a:fld id="{345D60D9-5372-5F40-9443-0F9AE5BDC3C8}" type="slidenum">
              <a:rPr lang="en-US" smtClean="0"/>
              <a:pPr/>
              <a:t>30</a:t>
            </a:fld>
            <a:endParaRPr lang="en-US" dirty="0"/>
          </a:p>
        </p:txBody>
      </p:sp>
      <p:grpSp>
        <p:nvGrpSpPr>
          <p:cNvPr id="19" name="Item 1" descr="a box containing text that says: Item 1&#10;Details go here">
            <a:extLst>
              <a:ext uri="{FF2B5EF4-FFF2-40B4-BE49-F238E27FC236}">
                <a16:creationId xmlns:a16="http://schemas.microsoft.com/office/drawing/2014/main" id="{D7BD0CAD-57DC-65B6-9274-AA2949AF24D0}"/>
              </a:ext>
            </a:extLst>
          </p:cNvPr>
          <p:cNvGrpSpPr/>
          <p:nvPr/>
        </p:nvGrpSpPr>
        <p:grpSpPr>
          <a:xfrm>
            <a:off x="2986650" y="1560558"/>
            <a:ext cx="4158852" cy="1205204"/>
            <a:chOff x="1615488" y="2514610"/>
            <a:chExt cx="2197776" cy="2011680"/>
          </a:xfrm>
          <a:solidFill>
            <a:srgbClr val="FBECEF"/>
          </a:solidFill>
        </p:grpSpPr>
        <p:sp>
          <p:nvSpPr>
            <p:cNvPr id="20" name="Rectangle 19" descr="Item 1&#10;">
              <a:extLst>
                <a:ext uri="{FF2B5EF4-FFF2-40B4-BE49-F238E27FC236}">
                  <a16:creationId xmlns:a16="http://schemas.microsoft.com/office/drawing/2014/main" id="{97819D90-D7D0-BD09-D77D-1E3DA1AC6CCE}"/>
                </a:ext>
              </a:extLst>
            </p:cNvPr>
            <p:cNvSpPr/>
            <p:nvPr/>
          </p:nvSpPr>
          <p:spPr>
            <a:xfrm>
              <a:off x="1615488" y="2514610"/>
              <a:ext cx="2197776" cy="2011680"/>
            </a:xfrm>
            <a:prstGeom prst="rect">
              <a:avLst/>
            </a:prstGeom>
            <a:solidFill>
              <a:srgbClr val="4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r>
                <a:rPr lang="en-US" sz="1600" b="1" dirty="0">
                  <a:solidFill>
                    <a:srgbClr val="FFC000"/>
                  </a:solidFill>
                  <a:latin typeface="Oracle Sans Tab" panose="020B0503020204020204" pitchFamily="34" charset="0"/>
                  <a:cs typeface="Oracle Sans Tab" panose="020B0503020204020204" pitchFamily="34" charset="0"/>
                </a:rPr>
                <a:t>Validate Your Expertise</a:t>
              </a:r>
            </a:p>
            <a:p>
              <a:pPr lvl="0">
                <a:defRPr/>
              </a:pPr>
              <a:r>
                <a:rPr lang="en-US" sz="1200" dirty="0">
                  <a:solidFill>
                    <a:schemeClr val="tx1"/>
                  </a:solidFill>
                  <a:ea typeface="Roboto Light" pitchFamily="34" charset="-122"/>
                  <a:cs typeface="Roboto Light" pitchFamily="34" charset="-120"/>
                </a:rPr>
                <a:t>Stand out in competitive job markets by proving your Oracle APEX low-code development skills with official certification.</a:t>
              </a:r>
              <a:endParaRPr lang="en-US" sz="1200" dirty="0">
                <a:solidFill>
                  <a:schemeClr val="tx1"/>
                </a:solidFill>
              </a:endParaRPr>
            </a:p>
          </p:txBody>
        </p:sp>
        <p:sp>
          <p:nvSpPr>
            <p:cNvPr id="21" name="Rectangle 20">
              <a:extLst>
                <a:ext uri="{FF2B5EF4-FFF2-40B4-BE49-F238E27FC236}">
                  <a16:creationId xmlns:a16="http://schemas.microsoft.com/office/drawing/2014/main" id="{C2D25385-FA21-A2FA-F098-CE0C33F886EA}"/>
                </a:ext>
              </a:extLst>
            </p:cNvPr>
            <p:cNvSpPr/>
            <p:nvPr/>
          </p:nvSpPr>
          <p:spPr>
            <a:xfrm>
              <a:off x="1615498" y="2514610"/>
              <a:ext cx="2197763" cy="1013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22" name="Item 1" descr="a box containing text that says: Item 1&#10;Details go here">
            <a:extLst>
              <a:ext uri="{FF2B5EF4-FFF2-40B4-BE49-F238E27FC236}">
                <a16:creationId xmlns:a16="http://schemas.microsoft.com/office/drawing/2014/main" id="{7E68F19B-75D0-E884-B152-195F0C50E864}"/>
              </a:ext>
            </a:extLst>
          </p:cNvPr>
          <p:cNvGrpSpPr/>
          <p:nvPr/>
        </p:nvGrpSpPr>
        <p:grpSpPr>
          <a:xfrm>
            <a:off x="2992552" y="3110444"/>
            <a:ext cx="4158882" cy="1205204"/>
            <a:chOff x="1615488" y="2514610"/>
            <a:chExt cx="2197776" cy="2011680"/>
          </a:xfrm>
          <a:solidFill>
            <a:srgbClr val="FBECEF"/>
          </a:solidFill>
        </p:grpSpPr>
        <p:sp>
          <p:nvSpPr>
            <p:cNvPr id="23" name="Rectangle 22" descr="Item 1&#10;">
              <a:extLst>
                <a:ext uri="{FF2B5EF4-FFF2-40B4-BE49-F238E27FC236}">
                  <a16:creationId xmlns:a16="http://schemas.microsoft.com/office/drawing/2014/main" id="{9EA7B3A8-18B2-1D8C-C6F1-068DCABDBB65}"/>
                </a:ext>
              </a:extLst>
            </p:cNvPr>
            <p:cNvSpPr/>
            <p:nvPr/>
          </p:nvSpPr>
          <p:spPr>
            <a:xfrm>
              <a:off x="1615488" y="2514610"/>
              <a:ext cx="2197776" cy="2011680"/>
            </a:xfrm>
            <a:prstGeom prst="rect">
              <a:avLst/>
            </a:prstGeom>
            <a:solidFill>
              <a:srgbClr val="4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FFC000"/>
                  </a:solidFill>
                  <a:latin typeface="Oracle Sans Tab" panose="020B0503020204020204" pitchFamily="34" charset="0"/>
                  <a:cs typeface="Oracle Sans Tab" panose="020B0503020204020204" pitchFamily="34" charset="0"/>
                </a:rPr>
                <a:t>Showcase Low-Code Development Skills</a:t>
              </a:r>
            </a:p>
            <a:p>
              <a:r>
                <a:rPr lang="en-US" sz="1200" dirty="0">
                  <a:solidFill>
                    <a:schemeClr val="tx1"/>
                  </a:solidFill>
                  <a:ea typeface="Roboto Light" pitchFamily="34" charset="-122"/>
                  <a:cs typeface="Roboto Light" pitchFamily="34" charset="-120"/>
                </a:rPr>
                <a:t>Highlight your proficiency in modern low-code application development techniques and methodologies.</a:t>
              </a:r>
              <a:endParaRPr lang="en-US" sz="1200" dirty="0">
                <a:solidFill>
                  <a:schemeClr val="tx1"/>
                </a:solidFill>
              </a:endParaRPr>
            </a:p>
          </p:txBody>
        </p:sp>
        <p:sp>
          <p:nvSpPr>
            <p:cNvPr id="24" name="Rectangle 23">
              <a:extLst>
                <a:ext uri="{FF2B5EF4-FFF2-40B4-BE49-F238E27FC236}">
                  <a16:creationId xmlns:a16="http://schemas.microsoft.com/office/drawing/2014/main" id="{DFB205B2-6E90-67F5-4E35-B912C16EF6AF}"/>
                </a:ext>
              </a:extLst>
            </p:cNvPr>
            <p:cNvSpPr/>
            <p:nvPr/>
          </p:nvSpPr>
          <p:spPr>
            <a:xfrm>
              <a:off x="1615498" y="2514610"/>
              <a:ext cx="2197763" cy="1013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25" name="Item 1" descr="a box containing text that says: Item 1&#10;Details go here">
            <a:extLst>
              <a:ext uri="{FF2B5EF4-FFF2-40B4-BE49-F238E27FC236}">
                <a16:creationId xmlns:a16="http://schemas.microsoft.com/office/drawing/2014/main" id="{2FECDC6F-FF8C-8C64-A310-8E77AE1CBB28}"/>
              </a:ext>
            </a:extLst>
          </p:cNvPr>
          <p:cNvGrpSpPr/>
          <p:nvPr/>
        </p:nvGrpSpPr>
        <p:grpSpPr>
          <a:xfrm>
            <a:off x="2986650" y="4616013"/>
            <a:ext cx="4158876" cy="1205204"/>
            <a:chOff x="1615488" y="2514610"/>
            <a:chExt cx="2197776" cy="2011680"/>
          </a:xfrm>
          <a:solidFill>
            <a:srgbClr val="FBECEF"/>
          </a:solidFill>
        </p:grpSpPr>
        <p:sp>
          <p:nvSpPr>
            <p:cNvPr id="26" name="Rectangle 25" descr="Item 1&#10;">
              <a:extLst>
                <a:ext uri="{FF2B5EF4-FFF2-40B4-BE49-F238E27FC236}">
                  <a16:creationId xmlns:a16="http://schemas.microsoft.com/office/drawing/2014/main" id="{47739A3A-67D3-55DA-0E4E-DA510DE58E09}"/>
                </a:ext>
              </a:extLst>
            </p:cNvPr>
            <p:cNvSpPr/>
            <p:nvPr/>
          </p:nvSpPr>
          <p:spPr>
            <a:xfrm>
              <a:off x="1615488" y="2514610"/>
              <a:ext cx="2197776" cy="2011680"/>
            </a:xfrm>
            <a:prstGeom prst="rect">
              <a:avLst/>
            </a:prstGeom>
            <a:solidFill>
              <a:srgbClr val="4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FFC000"/>
                  </a:solidFill>
                  <a:latin typeface="Oracle Sans Tab" panose="020B0503020204020204" pitchFamily="34" charset="0"/>
                  <a:cs typeface="Oracle Sans Tab" panose="020B0503020204020204" pitchFamily="34" charset="0"/>
                </a:rPr>
                <a:t>Unlock Career Opportunities</a:t>
              </a:r>
            </a:p>
            <a:p>
              <a:pPr lvl="0">
                <a:defRPr/>
              </a:pPr>
              <a:r>
                <a:rPr lang="en-US" sz="1200" dirty="0">
                  <a:solidFill>
                    <a:schemeClr val="tx1"/>
                  </a:solidFill>
                  <a:ea typeface="Roboto Light" pitchFamily="34" charset="-122"/>
                  <a:cs typeface="Roboto Light" pitchFamily="34" charset="-120"/>
                </a:rPr>
                <a:t>Open doors to new roles and advancement with the prestigious Oracle APEX Cloud Developer Professional certification.</a:t>
              </a:r>
            </a:p>
          </p:txBody>
        </p:sp>
        <p:sp>
          <p:nvSpPr>
            <p:cNvPr id="27" name="Rectangle 26">
              <a:extLst>
                <a:ext uri="{FF2B5EF4-FFF2-40B4-BE49-F238E27FC236}">
                  <a16:creationId xmlns:a16="http://schemas.microsoft.com/office/drawing/2014/main" id="{448E9588-6B7A-0928-D075-7F5A19A8E7D8}"/>
                </a:ext>
              </a:extLst>
            </p:cNvPr>
            <p:cNvSpPr/>
            <p:nvPr/>
          </p:nvSpPr>
          <p:spPr>
            <a:xfrm>
              <a:off x="1615498" y="2514610"/>
              <a:ext cx="2197763" cy="101392"/>
            </a:xfrm>
            <a:prstGeom prst="rect">
              <a:avLst/>
            </a:prstGeom>
            <a:solidFill>
              <a:srgbClr val="957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28" name="Item 1" descr="a box containing text that says: Item 1&#10;Details go here">
            <a:extLst>
              <a:ext uri="{FF2B5EF4-FFF2-40B4-BE49-F238E27FC236}">
                <a16:creationId xmlns:a16="http://schemas.microsoft.com/office/drawing/2014/main" id="{0E471A78-851C-37DB-2696-43C5A8F38052}"/>
              </a:ext>
            </a:extLst>
          </p:cNvPr>
          <p:cNvGrpSpPr/>
          <p:nvPr/>
        </p:nvGrpSpPr>
        <p:grpSpPr>
          <a:xfrm>
            <a:off x="7381748" y="2468735"/>
            <a:ext cx="4318460" cy="1205204"/>
            <a:chOff x="1615488" y="2514610"/>
            <a:chExt cx="2197776" cy="2011680"/>
          </a:xfrm>
          <a:solidFill>
            <a:srgbClr val="FBECEF"/>
          </a:solidFill>
        </p:grpSpPr>
        <p:sp>
          <p:nvSpPr>
            <p:cNvPr id="29" name="Rectangle 28" descr="Item 1&#10;">
              <a:extLst>
                <a:ext uri="{FF2B5EF4-FFF2-40B4-BE49-F238E27FC236}">
                  <a16:creationId xmlns:a16="http://schemas.microsoft.com/office/drawing/2014/main" id="{E69DE2B0-20DF-1D47-4F49-2ED5D6F18547}"/>
                </a:ext>
              </a:extLst>
            </p:cNvPr>
            <p:cNvSpPr/>
            <p:nvPr/>
          </p:nvSpPr>
          <p:spPr>
            <a:xfrm>
              <a:off x="1615488" y="2514610"/>
              <a:ext cx="2197776" cy="2011680"/>
            </a:xfrm>
            <a:prstGeom prst="rect">
              <a:avLst/>
            </a:prstGeom>
            <a:solidFill>
              <a:srgbClr val="4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600" b="1" dirty="0">
                  <a:solidFill>
                    <a:srgbClr val="FFC000"/>
                  </a:solidFill>
                  <a:latin typeface="Oracle Sans Tab" panose="020B0503020204020204" pitchFamily="34" charset="0"/>
                  <a:cs typeface="Oracle Sans Tab" panose="020B0503020204020204" pitchFamily="34" charset="0"/>
                </a:rPr>
                <a:t>Master Best Practices</a:t>
              </a:r>
            </a:p>
            <a:p>
              <a:pPr>
                <a:defRPr/>
              </a:pPr>
              <a:r>
                <a:rPr lang="en-US" sz="1200" dirty="0">
                  <a:solidFill>
                    <a:schemeClr val="tx1"/>
                  </a:solidFill>
                  <a:ea typeface="Roboto Light" pitchFamily="34" charset="-122"/>
                  <a:cs typeface="Roboto Light" pitchFamily="34" charset="-120"/>
                </a:rPr>
                <a:t>Demonstrate your understanding of building secure, scalable web and mobile applications with world-class features deployable anywhere—cloud or on-premises.</a:t>
              </a:r>
            </a:p>
          </p:txBody>
        </p:sp>
        <p:sp>
          <p:nvSpPr>
            <p:cNvPr id="30" name="Rectangle 29">
              <a:extLst>
                <a:ext uri="{FF2B5EF4-FFF2-40B4-BE49-F238E27FC236}">
                  <a16:creationId xmlns:a16="http://schemas.microsoft.com/office/drawing/2014/main" id="{EA88C2BF-8EF0-0295-9EE8-A546506E3431}"/>
                </a:ext>
              </a:extLst>
            </p:cNvPr>
            <p:cNvSpPr/>
            <p:nvPr/>
          </p:nvSpPr>
          <p:spPr>
            <a:xfrm>
              <a:off x="1615498" y="2514610"/>
              <a:ext cx="2197763" cy="101392"/>
            </a:xfrm>
            <a:prstGeom prst="rect">
              <a:avLst/>
            </a:prstGeom>
            <a:solidFill>
              <a:srgbClr val="F1B1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5" name="Item 1" descr="a box containing text that says: Item 1&#10;Details go here">
            <a:extLst>
              <a:ext uri="{FF2B5EF4-FFF2-40B4-BE49-F238E27FC236}">
                <a16:creationId xmlns:a16="http://schemas.microsoft.com/office/drawing/2014/main" id="{30A9D105-C3C7-DE92-86B2-B345FE3CEF93}"/>
              </a:ext>
            </a:extLst>
          </p:cNvPr>
          <p:cNvGrpSpPr/>
          <p:nvPr/>
        </p:nvGrpSpPr>
        <p:grpSpPr>
          <a:xfrm>
            <a:off x="7381742" y="4013411"/>
            <a:ext cx="4318460" cy="1205204"/>
            <a:chOff x="1615488" y="2514610"/>
            <a:chExt cx="2197776" cy="2011680"/>
          </a:xfrm>
          <a:solidFill>
            <a:srgbClr val="FBECEF"/>
          </a:solidFill>
        </p:grpSpPr>
        <p:sp>
          <p:nvSpPr>
            <p:cNvPr id="6" name="Rectangle 5" descr="Item 1&#10;">
              <a:extLst>
                <a:ext uri="{FF2B5EF4-FFF2-40B4-BE49-F238E27FC236}">
                  <a16:creationId xmlns:a16="http://schemas.microsoft.com/office/drawing/2014/main" id="{AB700467-40A6-13BD-A2BE-DEB62F8FFDE1}"/>
                </a:ext>
              </a:extLst>
            </p:cNvPr>
            <p:cNvSpPr/>
            <p:nvPr/>
          </p:nvSpPr>
          <p:spPr>
            <a:xfrm>
              <a:off x="1615488" y="2514610"/>
              <a:ext cx="2197776" cy="2011680"/>
            </a:xfrm>
            <a:prstGeom prst="rect">
              <a:avLst/>
            </a:prstGeom>
            <a:solidFill>
              <a:srgbClr val="4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lnSpc>
                  <a:spcPct val="100000"/>
                </a:lnSpc>
                <a:spcBef>
                  <a:spcPts val="6000"/>
                </a:spcBef>
                <a:buClr>
                  <a:schemeClr val="accent6"/>
                </a:buClr>
                <a:buSzPct val="150000"/>
              </a:pPr>
              <a:endParaRPr lang="en-US" sz="1400" b="1" dirty="0">
                <a:solidFill>
                  <a:schemeClr val="tx1"/>
                </a:solidFill>
                <a:latin typeface="Oracle Sans"/>
                <a:cs typeface="Arial"/>
              </a:endParaRPr>
            </a:p>
          </p:txBody>
        </p:sp>
        <p:sp>
          <p:nvSpPr>
            <p:cNvPr id="7" name="Rectangle 6">
              <a:extLst>
                <a:ext uri="{FF2B5EF4-FFF2-40B4-BE49-F238E27FC236}">
                  <a16:creationId xmlns:a16="http://schemas.microsoft.com/office/drawing/2014/main" id="{FE045571-E1CE-257B-7266-37D1AEE99CF3}"/>
                </a:ext>
              </a:extLst>
            </p:cNvPr>
            <p:cNvSpPr/>
            <p:nvPr/>
          </p:nvSpPr>
          <p:spPr>
            <a:xfrm>
              <a:off x="1615498" y="2514610"/>
              <a:ext cx="2197763" cy="101392"/>
            </a:xfrm>
            <a:prstGeom prst="rect">
              <a:avLst/>
            </a:prstGeom>
            <a:solidFill>
              <a:srgbClr val="B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8" name="TextBox 7">
            <a:extLst>
              <a:ext uri="{FF2B5EF4-FFF2-40B4-BE49-F238E27FC236}">
                <a16:creationId xmlns:a16="http://schemas.microsoft.com/office/drawing/2014/main" id="{A50D6E07-E241-3E6A-3BB6-266560396BD8}"/>
              </a:ext>
            </a:extLst>
          </p:cNvPr>
          <p:cNvSpPr txBox="1"/>
          <p:nvPr/>
        </p:nvSpPr>
        <p:spPr>
          <a:xfrm>
            <a:off x="770987" y="5981746"/>
            <a:ext cx="10668936" cy="369332"/>
          </a:xfrm>
          <a:prstGeom prst="rect">
            <a:avLst/>
          </a:prstGeom>
          <a:noFill/>
        </p:spPr>
        <p:txBody>
          <a:bodyPr wrap="square">
            <a:spAutoFit/>
          </a:bodyPr>
          <a:lstStyle/>
          <a:p>
            <a:r>
              <a:rPr lang="en-IN" sz="1800" b="1" dirty="0">
                <a:latin typeface="OracleSansVF"/>
              </a:rPr>
              <a:t>#Oracle #</a:t>
            </a:r>
            <a:r>
              <a:rPr lang="en-IN" sz="1800" b="1" dirty="0" err="1">
                <a:latin typeface="OracleSansVF"/>
              </a:rPr>
              <a:t>LowCode</a:t>
            </a:r>
            <a:r>
              <a:rPr lang="en-IN" sz="1800" b="1" dirty="0">
                <a:latin typeface="OracleSansVF"/>
              </a:rPr>
              <a:t> #</a:t>
            </a:r>
            <a:r>
              <a:rPr lang="en-IN" sz="1800" b="1" dirty="0" err="1">
                <a:latin typeface="OracleSansVF"/>
              </a:rPr>
              <a:t>orclAPEX</a:t>
            </a:r>
            <a:r>
              <a:rPr lang="en-IN" sz="1800" b="1" dirty="0">
                <a:latin typeface="OracleSansVF"/>
              </a:rPr>
              <a:t> #</a:t>
            </a:r>
            <a:r>
              <a:rPr lang="en-IN" sz="1800" b="1" dirty="0" err="1">
                <a:latin typeface="OracleSansVF"/>
              </a:rPr>
              <a:t>orclAPEXCertified</a:t>
            </a:r>
            <a:r>
              <a:rPr lang="en-IN" sz="1800" b="1" dirty="0">
                <a:latin typeface="OracleSansVF"/>
              </a:rPr>
              <a:t> #</a:t>
            </a:r>
            <a:r>
              <a:rPr lang="en-IN" sz="1800" b="1" dirty="0" err="1">
                <a:latin typeface="OracleSansVF"/>
              </a:rPr>
              <a:t>OracleCertified</a:t>
            </a:r>
            <a:r>
              <a:rPr lang="en-IN" sz="1800" b="1" dirty="0">
                <a:latin typeface="OracleSansVF"/>
              </a:rPr>
              <a:t> #AI #GenAI</a:t>
            </a:r>
            <a:endParaRPr lang="en-US" sz="1800" b="1" dirty="0">
              <a:solidFill>
                <a:srgbClr val="FFC000"/>
              </a:solidFill>
            </a:endParaRPr>
          </a:p>
        </p:txBody>
      </p:sp>
      <p:pic>
        <p:nvPicPr>
          <p:cNvPr id="9" name="Picture 8">
            <a:extLst>
              <a:ext uri="{FF2B5EF4-FFF2-40B4-BE49-F238E27FC236}">
                <a16:creationId xmlns:a16="http://schemas.microsoft.com/office/drawing/2014/main" id="{E7806B19-875E-A20E-8548-36C33CCDD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645433"/>
            <a:ext cx="1847246" cy="1951024"/>
          </a:xfrm>
          <a:prstGeom prst="rect">
            <a:avLst/>
          </a:prstGeom>
          <a:ln>
            <a:noFill/>
          </a:ln>
          <a:effectLst>
            <a:outerShdw blurRad="50800" dist="38100" dir="5400000" algn="t" rotWithShape="0">
              <a:prstClr val="black">
                <a:alpha val="40000"/>
              </a:prstClr>
            </a:outerShdw>
          </a:effectLst>
        </p:spPr>
      </p:pic>
      <p:sp>
        <p:nvSpPr>
          <p:cNvPr id="11" name="TextBox 10">
            <a:extLst>
              <a:ext uri="{FF2B5EF4-FFF2-40B4-BE49-F238E27FC236}">
                <a16:creationId xmlns:a16="http://schemas.microsoft.com/office/drawing/2014/main" id="{C20565C6-E948-AEFE-1E0C-9A4EE4E59B59}"/>
              </a:ext>
            </a:extLst>
          </p:cNvPr>
          <p:cNvSpPr txBox="1"/>
          <p:nvPr/>
        </p:nvSpPr>
        <p:spPr>
          <a:xfrm>
            <a:off x="7381736" y="4337631"/>
            <a:ext cx="4318460" cy="707886"/>
          </a:xfrm>
          <a:prstGeom prst="rect">
            <a:avLst/>
          </a:prstGeom>
          <a:noFill/>
        </p:spPr>
        <p:txBody>
          <a:bodyPr wrap="square">
            <a:spAutoFit/>
          </a:bodyPr>
          <a:lstStyle/>
          <a:p>
            <a:pPr>
              <a:defRPr/>
            </a:pPr>
            <a:r>
              <a:rPr lang="en-US" sz="1600" b="1" dirty="0">
                <a:solidFill>
                  <a:srgbClr val="FFC000"/>
                </a:solidFill>
                <a:latin typeface="Oracle Sans Tab" panose="020B0503020204020204" pitchFamily="34" charset="0"/>
                <a:cs typeface="Oracle Sans Tab" panose="020B0503020204020204" pitchFamily="34" charset="0"/>
              </a:rPr>
              <a:t>Gain AI-Powered Development Expertise</a:t>
            </a:r>
          </a:p>
          <a:p>
            <a:pPr>
              <a:defRPr/>
            </a:pPr>
            <a:r>
              <a:rPr lang="en-US" sz="1200" dirty="0">
                <a:ea typeface="Roboto Light" pitchFamily="34" charset="-122"/>
                <a:cs typeface="Roboto Light" pitchFamily="34" charset="-120"/>
              </a:rPr>
              <a:t>Enhance your capabilities in AI-powered and GenAI-enabled low-code application development.</a:t>
            </a:r>
          </a:p>
        </p:txBody>
      </p:sp>
      <p:sp>
        <p:nvSpPr>
          <p:cNvPr id="15" name="Text Placeholder 5">
            <a:extLst>
              <a:ext uri="{FF2B5EF4-FFF2-40B4-BE49-F238E27FC236}">
                <a16:creationId xmlns:a16="http://schemas.microsoft.com/office/drawing/2014/main" id="{3C838F62-7DEA-D6C7-DDE0-5FBE116BD7EA}"/>
              </a:ext>
            </a:extLst>
          </p:cNvPr>
          <p:cNvSpPr txBox="1">
            <a:spLocks/>
          </p:cNvSpPr>
          <p:nvPr/>
        </p:nvSpPr>
        <p:spPr>
          <a:xfrm>
            <a:off x="766763" y="1009904"/>
            <a:ext cx="10671048" cy="330540"/>
          </a:xfrm>
          <a:prstGeom prst="rect">
            <a:avLst/>
          </a:prstGeom>
        </p:spPr>
        <p:txBody>
          <a:bodyPr vert="horz" lIns="0" tIns="0" rIns="0" bIns="0" rtlCol="0" anchor="ctr"/>
          <a:lstStyle>
            <a:defPPr>
              <a:defRPr lang="en-US"/>
            </a:defPPr>
            <a:lvl1pPr marL="0" algn="l" defTabSz="914400" rtl="0" eaLnBrk="1" latinLnBrk="0" hangingPunct="1">
              <a:defRPr sz="800" kern="1200">
                <a:solidFill>
                  <a:srgbClr val="AEA8A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en-US" sz="2000" dirty="0">
                <a:solidFill>
                  <a:srgbClr val="FFC000"/>
                </a:solidFill>
                <a:latin typeface="Oracle Sans Tab" panose="020B0503020204020204" pitchFamily="34" charset="0"/>
                <a:cs typeface="Oracle Sans Tab" panose="020B0503020204020204" pitchFamily="34" charset="0"/>
              </a:rPr>
              <a:t>apex.oracle.com/go/professional-ai-</a:t>
            </a:r>
            <a:r>
              <a:rPr lang="en-US" sz="2000" dirty="0" err="1">
                <a:solidFill>
                  <a:srgbClr val="FFC000"/>
                </a:solidFill>
                <a:latin typeface="Oracle Sans Tab" panose="020B0503020204020204" pitchFamily="34" charset="0"/>
                <a:cs typeface="Oracle Sans Tab" panose="020B0503020204020204" pitchFamily="34" charset="0"/>
              </a:rPr>
              <a:t>lp</a:t>
            </a:r>
            <a:endParaRPr lang="en-US" sz="2000" dirty="0">
              <a:solidFill>
                <a:srgbClr val="FFC000"/>
              </a:solidFill>
              <a:latin typeface="Oracle Sans Tab" panose="020B0503020204020204" pitchFamily="34" charset="0"/>
              <a:cs typeface="Oracle Sans Tab" panose="020B0503020204020204" pitchFamily="34" charset="0"/>
            </a:endParaRPr>
          </a:p>
        </p:txBody>
      </p:sp>
    </p:spTree>
    <p:extLst>
      <p:ext uri="{BB962C8B-B14F-4D97-AF65-F5344CB8AC3E}">
        <p14:creationId xmlns:p14="http://schemas.microsoft.com/office/powerpoint/2010/main" val="4057635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02626-72D8-F8F6-9652-C6EF2F1461D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93E89E-251B-528F-9E4E-3F65BCB86DBC}"/>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31</a:t>
            </a:fld>
            <a:endParaRPr lang="en-US" dirty="0"/>
          </a:p>
        </p:txBody>
      </p:sp>
      <p:sp>
        <p:nvSpPr>
          <p:cNvPr id="4" name="Footer Placeholder 3">
            <a:extLst>
              <a:ext uri="{FF2B5EF4-FFF2-40B4-BE49-F238E27FC236}">
                <a16:creationId xmlns:a16="http://schemas.microsoft.com/office/drawing/2014/main" id="{86BBD845-49BE-6822-B94C-8F0D4F461F57}"/>
              </a:ext>
            </a:extLst>
          </p:cNvPr>
          <p:cNvSpPr>
            <a:spLocks noGrp="1"/>
          </p:cNvSpPr>
          <p:nvPr>
            <p:ph type="ftr" sz="quarter" idx="16"/>
          </p:nvPr>
        </p:nvSpPr>
        <p:spPr>
          <a:xfrm>
            <a:off x="1127759" y="6423978"/>
            <a:ext cx="5745379" cy="365125"/>
          </a:xfrm>
        </p:spPr>
        <p:txBody>
          <a:bodyPr/>
          <a:lstStyle/>
          <a:p>
            <a:r>
              <a:rPr lang="en-US"/>
              <a:t>Copyright © 2026, Oracle and/or its affiliates</a:t>
            </a:r>
            <a:endParaRPr lang="en-US" dirty="0"/>
          </a:p>
        </p:txBody>
      </p:sp>
      <p:sp>
        <p:nvSpPr>
          <p:cNvPr id="22" name="Title 21">
            <a:extLst>
              <a:ext uri="{FF2B5EF4-FFF2-40B4-BE49-F238E27FC236}">
                <a16:creationId xmlns:a16="http://schemas.microsoft.com/office/drawing/2014/main" id="{ABC524BE-135A-C630-FACD-B131227BB288}"/>
              </a:ext>
            </a:extLst>
          </p:cNvPr>
          <p:cNvSpPr>
            <a:spLocks noGrp="1"/>
          </p:cNvSpPr>
          <p:nvPr>
            <p:ph type="title"/>
          </p:nvPr>
        </p:nvSpPr>
        <p:spPr>
          <a:xfrm>
            <a:off x="768874" y="182403"/>
            <a:ext cx="9215557" cy="822960"/>
          </a:xfrm>
        </p:spPr>
        <p:txBody>
          <a:bodyPr/>
          <a:lstStyle/>
          <a:p>
            <a:r>
              <a:rPr lang="en-IN" dirty="0"/>
              <a:t>Become a Certified Oracle APEX Developer Professional</a:t>
            </a:r>
          </a:p>
        </p:txBody>
      </p:sp>
      <p:grpSp>
        <p:nvGrpSpPr>
          <p:cNvPr id="99" name="Group 98">
            <a:extLst>
              <a:ext uri="{FF2B5EF4-FFF2-40B4-BE49-F238E27FC236}">
                <a16:creationId xmlns:a16="http://schemas.microsoft.com/office/drawing/2014/main" id="{5A2E0F5A-ED59-94E1-2A1D-4F971E5A782D}"/>
              </a:ext>
            </a:extLst>
          </p:cNvPr>
          <p:cNvGrpSpPr/>
          <p:nvPr/>
        </p:nvGrpSpPr>
        <p:grpSpPr>
          <a:xfrm>
            <a:off x="5121751" y="1898143"/>
            <a:ext cx="1930833" cy="4085817"/>
            <a:chOff x="5130584" y="1898142"/>
            <a:chExt cx="1930833" cy="4085817"/>
          </a:xfrm>
          <a:solidFill>
            <a:schemeClr val="accent6"/>
          </a:solidFill>
        </p:grpSpPr>
        <p:sp>
          <p:nvSpPr>
            <p:cNvPr id="100" name="Rectangle 99">
              <a:extLst>
                <a:ext uri="{FF2B5EF4-FFF2-40B4-BE49-F238E27FC236}">
                  <a16:creationId xmlns:a16="http://schemas.microsoft.com/office/drawing/2014/main" id="{4798B47D-1B33-E4E0-3966-0D7F47CAEF6D}"/>
                </a:ext>
              </a:extLst>
            </p:cNvPr>
            <p:cNvSpPr/>
            <p:nvPr/>
          </p:nvSpPr>
          <p:spPr>
            <a:xfrm>
              <a:off x="5130584" y="1898142"/>
              <a:ext cx="1930833" cy="4085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101" name="TextBox 100">
              <a:extLst>
                <a:ext uri="{FF2B5EF4-FFF2-40B4-BE49-F238E27FC236}">
                  <a16:creationId xmlns:a16="http://schemas.microsoft.com/office/drawing/2014/main" id="{3E88F75B-53F9-1930-95F7-6DF28AA2BED1}"/>
                </a:ext>
              </a:extLst>
            </p:cNvPr>
            <p:cNvSpPr txBox="1"/>
            <p:nvPr/>
          </p:nvSpPr>
          <p:spPr>
            <a:xfrm>
              <a:off x="5349480" y="2404913"/>
              <a:ext cx="715260" cy="1154162"/>
            </a:xfrm>
            <a:prstGeom prst="rect">
              <a:avLst/>
            </a:prstGeom>
            <a:grpFill/>
          </p:spPr>
          <p:txBody>
            <a:bodyPr wrap="none" rtlCol="0" anchor="ctr" anchorCtr="0">
              <a:spAutoFit/>
            </a:bodyPr>
            <a:lstStyle/>
            <a:p>
              <a:r>
                <a:rPr lang="en-US" sz="6900" b="1" dirty="0">
                  <a:solidFill>
                    <a:schemeClr val="bg1"/>
                  </a:solidFill>
                  <a:ea typeface="League Spartan" charset="0"/>
                  <a:cs typeface="Oracle Sans Extra Bold" panose="020B0503020204020204" pitchFamily="34" charset="0"/>
                </a:rPr>
                <a:t>3</a:t>
              </a:r>
            </a:p>
          </p:txBody>
        </p:sp>
        <p:sp>
          <p:nvSpPr>
            <p:cNvPr id="102" name="TextBox 101">
              <a:extLst>
                <a:ext uri="{FF2B5EF4-FFF2-40B4-BE49-F238E27FC236}">
                  <a16:creationId xmlns:a16="http://schemas.microsoft.com/office/drawing/2014/main" id="{3AB926AC-9790-3CE5-2587-2E69A9BB1ED9}"/>
                </a:ext>
              </a:extLst>
            </p:cNvPr>
            <p:cNvSpPr txBox="1"/>
            <p:nvPr/>
          </p:nvSpPr>
          <p:spPr>
            <a:xfrm>
              <a:off x="5349480" y="3727028"/>
              <a:ext cx="184731" cy="338554"/>
            </a:xfrm>
            <a:prstGeom prst="rect">
              <a:avLst/>
            </a:prstGeom>
            <a:grpFill/>
          </p:spPr>
          <p:txBody>
            <a:bodyPr wrap="none" rtlCol="0" anchor="b" anchorCtr="0">
              <a:spAutoFit/>
            </a:bodyPr>
            <a:lstStyle/>
            <a:p>
              <a:endParaRPr lang="en-US" sz="1600" b="1" dirty="0">
                <a:solidFill>
                  <a:schemeClr val="bg1"/>
                </a:solidFill>
                <a:ea typeface="League Spartan" charset="0"/>
                <a:cs typeface="Oracle Sans Extra Bold" panose="020B0503020204020204" pitchFamily="34" charset="0"/>
              </a:endParaRPr>
            </a:p>
          </p:txBody>
        </p:sp>
        <p:sp>
          <p:nvSpPr>
            <p:cNvPr id="103" name="Subtitle 2">
              <a:extLst>
                <a:ext uri="{FF2B5EF4-FFF2-40B4-BE49-F238E27FC236}">
                  <a16:creationId xmlns:a16="http://schemas.microsoft.com/office/drawing/2014/main" id="{7E46E1C6-713D-4229-03FC-8A02F32FA329}"/>
                </a:ext>
              </a:extLst>
            </p:cNvPr>
            <p:cNvSpPr txBox="1">
              <a:spLocks/>
            </p:cNvSpPr>
            <p:nvPr/>
          </p:nvSpPr>
          <p:spPr>
            <a:xfrm>
              <a:off x="5203058" y="3998135"/>
              <a:ext cx="1813595" cy="1918026"/>
            </a:xfrm>
            <a:prstGeom prst="rect">
              <a:avLst/>
            </a:prstGeom>
            <a:grpFill/>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b="1" dirty="0">
                  <a:solidFill>
                    <a:srgbClr val="2A2F2F"/>
                  </a:solidFill>
                  <a:latin typeface="+mn-lt"/>
                  <a:cs typeface="Oracle Sans Extra Bold" panose="020B0503020204020204" pitchFamily="34" charset="0"/>
                </a:rPr>
                <a:t>Complete the Second Course</a:t>
              </a:r>
            </a:p>
            <a:p>
              <a:pPr algn="l">
                <a:lnSpc>
                  <a:spcPts val="1750"/>
                </a:lnSpc>
              </a:pPr>
              <a:br>
                <a:rPr lang="en-IN" sz="1200" dirty="0">
                  <a:solidFill>
                    <a:srgbClr val="2A2F2F"/>
                  </a:solidFill>
                  <a:latin typeface="+mn-lt"/>
                  <a:cs typeface="Oracle Sans Light" panose="020B0403020204020204" pitchFamily="34" charset="0"/>
                </a:rPr>
              </a:br>
              <a:r>
                <a:rPr lang="en-IN" sz="1200" dirty="0">
                  <a:solidFill>
                    <a:srgbClr val="2A2F2F"/>
                  </a:solidFill>
                  <a:latin typeface="+mn-lt"/>
                  <a:cs typeface="Oracle Sans Light" panose="020B0403020204020204" pitchFamily="34" charset="0"/>
                </a:rPr>
                <a:t>Complete the Oracle APEX: Empowering Enterprise Apps with AI Couse along with the Hands-on Labs</a:t>
              </a:r>
              <a:endParaRPr lang="en-US" sz="1200" dirty="0">
                <a:solidFill>
                  <a:srgbClr val="2A2F2F"/>
                </a:solidFill>
                <a:latin typeface="+mn-lt"/>
                <a:cs typeface="Oracle Sans Light" panose="020B0403020204020204" pitchFamily="34" charset="0"/>
              </a:endParaRPr>
            </a:p>
          </p:txBody>
        </p:sp>
      </p:grpSp>
      <p:grpSp>
        <p:nvGrpSpPr>
          <p:cNvPr id="104" name="Group 103">
            <a:extLst>
              <a:ext uri="{FF2B5EF4-FFF2-40B4-BE49-F238E27FC236}">
                <a16:creationId xmlns:a16="http://schemas.microsoft.com/office/drawing/2014/main" id="{4E84E486-D3D9-E06E-331C-8D973628113C}"/>
              </a:ext>
            </a:extLst>
          </p:cNvPr>
          <p:cNvGrpSpPr/>
          <p:nvPr/>
        </p:nvGrpSpPr>
        <p:grpSpPr>
          <a:xfrm>
            <a:off x="3110457" y="1898143"/>
            <a:ext cx="1930833" cy="4085817"/>
            <a:chOff x="3110456" y="1898142"/>
            <a:chExt cx="1930833" cy="4085817"/>
          </a:xfrm>
          <a:solidFill>
            <a:schemeClr val="accent6">
              <a:lumMod val="60000"/>
              <a:lumOff val="40000"/>
            </a:schemeClr>
          </a:solidFill>
        </p:grpSpPr>
        <p:sp>
          <p:nvSpPr>
            <p:cNvPr id="105" name="Rectangle 104">
              <a:extLst>
                <a:ext uri="{FF2B5EF4-FFF2-40B4-BE49-F238E27FC236}">
                  <a16:creationId xmlns:a16="http://schemas.microsoft.com/office/drawing/2014/main" id="{57EE3591-36DF-3559-6EBB-F7157B46EDAC}"/>
                </a:ext>
              </a:extLst>
            </p:cNvPr>
            <p:cNvSpPr/>
            <p:nvPr/>
          </p:nvSpPr>
          <p:spPr>
            <a:xfrm>
              <a:off x="3110456" y="1898142"/>
              <a:ext cx="1930833" cy="4085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106" name="TextBox 105">
              <a:extLst>
                <a:ext uri="{FF2B5EF4-FFF2-40B4-BE49-F238E27FC236}">
                  <a16:creationId xmlns:a16="http://schemas.microsoft.com/office/drawing/2014/main" id="{1A5C55F5-3BAB-A925-95AB-45BDFFBF333F}"/>
                </a:ext>
              </a:extLst>
            </p:cNvPr>
            <p:cNvSpPr txBox="1"/>
            <p:nvPr/>
          </p:nvSpPr>
          <p:spPr>
            <a:xfrm>
              <a:off x="3329352" y="2405552"/>
              <a:ext cx="715260" cy="1154162"/>
            </a:xfrm>
            <a:prstGeom prst="rect">
              <a:avLst/>
            </a:prstGeom>
            <a:grpFill/>
          </p:spPr>
          <p:txBody>
            <a:bodyPr wrap="none" rtlCol="0" anchor="ctr" anchorCtr="0">
              <a:spAutoFit/>
            </a:bodyPr>
            <a:lstStyle/>
            <a:p>
              <a:r>
                <a:rPr lang="en-US" sz="6900" b="1" dirty="0">
                  <a:solidFill>
                    <a:schemeClr val="bg1"/>
                  </a:solidFill>
                  <a:ea typeface="League Spartan" charset="0"/>
                  <a:cs typeface="Oracle Sans Extra Bold" panose="020B0503020204020204" pitchFamily="34" charset="0"/>
                </a:rPr>
                <a:t>2</a:t>
              </a:r>
            </a:p>
          </p:txBody>
        </p:sp>
        <p:sp>
          <p:nvSpPr>
            <p:cNvPr id="107" name="Subtitle 2">
              <a:extLst>
                <a:ext uri="{FF2B5EF4-FFF2-40B4-BE49-F238E27FC236}">
                  <a16:creationId xmlns:a16="http://schemas.microsoft.com/office/drawing/2014/main" id="{115BFE03-5ED9-6A98-39E2-69F401992DD8}"/>
                </a:ext>
              </a:extLst>
            </p:cNvPr>
            <p:cNvSpPr txBox="1">
              <a:spLocks/>
            </p:cNvSpPr>
            <p:nvPr/>
          </p:nvSpPr>
          <p:spPr>
            <a:xfrm>
              <a:off x="3189278" y="3998135"/>
              <a:ext cx="1823024" cy="1724126"/>
            </a:xfrm>
            <a:prstGeom prst="rect">
              <a:avLst/>
            </a:prstGeom>
            <a:grpFill/>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b="1" dirty="0">
                  <a:solidFill>
                    <a:srgbClr val="2A2F2F"/>
                  </a:solidFill>
                  <a:latin typeface="+mn-lt"/>
                  <a:ea typeface="League Spartan" charset="0"/>
                  <a:cs typeface="Oracle Sans Extra Bold" panose="020B0503020204020204" pitchFamily="34" charset="0"/>
                </a:rPr>
                <a:t>Complete the first Course</a:t>
              </a:r>
            </a:p>
            <a:p>
              <a:pPr algn="l">
                <a:lnSpc>
                  <a:spcPts val="1750"/>
                </a:lnSpc>
              </a:pPr>
              <a:endParaRPr lang="en-US" sz="1200" b="1" dirty="0">
                <a:solidFill>
                  <a:srgbClr val="2A2F2F"/>
                </a:solidFill>
                <a:latin typeface="+mn-lt"/>
                <a:ea typeface="League Spartan" charset="0"/>
                <a:cs typeface="Oracle Sans Extra Bold" panose="020B0503020204020204" pitchFamily="34" charset="0"/>
              </a:endParaRPr>
            </a:p>
            <a:p>
              <a:pPr algn="l">
                <a:lnSpc>
                  <a:spcPts val="1750"/>
                </a:lnSpc>
              </a:pPr>
              <a:r>
                <a:rPr lang="en-IN" sz="1200" dirty="0">
                  <a:solidFill>
                    <a:srgbClr val="2A2F2F"/>
                  </a:solidFill>
                  <a:latin typeface="+mn-lt"/>
                  <a:cs typeface="Oracle Sans Light" panose="020B0403020204020204" pitchFamily="34" charset="0"/>
                </a:rPr>
                <a:t>Complete the Oracle APEX Professional Course along with Hands-on Labs</a:t>
              </a:r>
              <a:endParaRPr lang="en-US" sz="1200" dirty="0">
                <a:solidFill>
                  <a:srgbClr val="2A2F2F"/>
                </a:solidFill>
                <a:latin typeface="+mn-lt"/>
                <a:cs typeface="Oracle Sans Light" panose="020B0403020204020204" pitchFamily="34" charset="0"/>
              </a:endParaRPr>
            </a:p>
          </p:txBody>
        </p:sp>
      </p:grpSp>
      <p:grpSp>
        <p:nvGrpSpPr>
          <p:cNvPr id="108" name="Group 107">
            <a:extLst>
              <a:ext uri="{FF2B5EF4-FFF2-40B4-BE49-F238E27FC236}">
                <a16:creationId xmlns:a16="http://schemas.microsoft.com/office/drawing/2014/main" id="{95C52120-A11C-4498-584F-581447DE5D5A}"/>
              </a:ext>
            </a:extLst>
          </p:cNvPr>
          <p:cNvGrpSpPr/>
          <p:nvPr/>
        </p:nvGrpSpPr>
        <p:grpSpPr>
          <a:xfrm>
            <a:off x="9165535" y="1898142"/>
            <a:ext cx="1930833" cy="4085817"/>
            <a:chOff x="9499167" y="1898142"/>
            <a:chExt cx="1930833" cy="4085817"/>
          </a:xfrm>
          <a:solidFill>
            <a:srgbClr val="4C825C"/>
          </a:solidFill>
        </p:grpSpPr>
        <p:sp>
          <p:nvSpPr>
            <p:cNvPr id="109" name="Rectangle 108">
              <a:extLst>
                <a:ext uri="{FF2B5EF4-FFF2-40B4-BE49-F238E27FC236}">
                  <a16:creationId xmlns:a16="http://schemas.microsoft.com/office/drawing/2014/main" id="{85AF5E6D-4CC7-E06A-E475-7115B9F11A40}"/>
                </a:ext>
              </a:extLst>
            </p:cNvPr>
            <p:cNvSpPr/>
            <p:nvPr/>
          </p:nvSpPr>
          <p:spPr>
            <a:xfrm>
              <a:off x="9499167" y="1898142"/>
              <a:ext cx="1930833" cy="4085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67605B"/>
                </a:solidFill>
              </a:endParaRPr>
            </a:p>
          </p:txBody>
        </p:sp>
        <p:sp>
          <p:nvSpPr>
            <p:cNvPr id="110" name="TextBox 109">
              <a:extLst>
                <a:ext uri="{FF2B5EF4-FFF2-40B4-BE49-F238E27FC236}">
                  <a16:creationId xmlns:a16="http://schemas.microsoft.com/office/drawing/2014/main" id="{AFF4EAA4-3AB6-3C07-C51E-8D1153AB52D2}"/>
                </a:ext>
              </a:extLst>
            </p:cNvPr>
            <p:cNvSpPr txBox="1"/>
            <p:nvPr/>
          </p:nvSpPr>
          <p:spPr>
            <a:xfrm>
              <a:off x="9718063" y="2401079"/>
              <a:ext cx="715260" cy="1154162"/>
            </a:xfrm>
            <a:prstGeom prst="rect">
              <a:avLst/>
            </a:prstGeom>
            <a:grpFill/>
          </p:spPr>
          <p:txBody>
            <a:bodyPr wrap="none" rtlCol="0" anchor="ctr" anchorCtr="0">
              <a:spAutoFit/>
            </a:bodyPr>
            <a:lstStyle/>
            <a:p>
              <a:r>
                <a:rPr lang="en-US" sz="6900" b="1" dirty="0">
                  <a:solidFill>
                    <a:srgbClr val="2A2F2F"/>
                  </a:solidFill>
                  <a:ea typeface="League Spartan" charset="0"/>
                  <a:cs typeface="Oracle Sans Extra Bold" panose="020B0503020204020204" pitchFamily="34" charset="0"/>
                </a:rPr>
                <a:t>5</a:t>
              </a:r>
            </a:p>
          </p:txBody>
        </p:sp>
        <p:sp>
          <p:nvSpPr>
            <p:cNvPr id="111" name="TextBox 110">
              <a:extLst>
                <a:ext uri="{FF2B5EF4-FFF2-40B4-BE49-F238E27FC236}">
                  <a16:creationId xmlns:a16="http://schemas.microsoft.com/office/drawing/2014/main" id="{6C508ED5-C4B5-9745-4E1B-0197C8807B3C}"/>
                </a:ext>
              </a:extLst>
            </p:cNvPr>
            <p:cNvSpPr txBox="1"/>
            <p:nvPr/>
          </p:nvSpPr>
          <p:spPr>
            <a:xfrm>
              <a:off x="9718063" y="3727028"/>
              <a:ext cx="184731" cy="338554"/>
            </a:xfrm>
            <a:prstGeom prst="rect">
              <a:avLst/>
            </a:prstGeom>
            <a:grpFill/>
          </p:spPr>
          <p:txBody>
            <a:bodyPr wrap="none" rtlCol="0" anchor="b" anchorCtr="0">
              <a:spAutoFit/>
            </a:bodyPr>
            <a:lstStyle/>
            <a:p>
              <a:endParaRPr lang="en-US" sz="1600" b="1" dirty="0">
                <a:solidFill>
                  <a:srgbClr val="67605B"/>
                </a:solidFill>
                <a:ea typeface="League Spartan" charset="0"/>
                <a:cs typeface="Oracle Sans Extra Bold" panose="020B0503020204020204" pitchFamily="34" charset="0"/>
              </a:endParaRPr>
            </a:p>
          </p:txBody>
        </p:sp>
        <p:sp>
          <p:nvSpPr>
            <p:cNvPr id="112" name="Subtitle 2">
              <a:extLst>
                <a:ext uri="{FF2B5EF4-FFF2-40B4-BE49-F238E27FC236}">
                  <a16:creationId xmlns:a16="http://schemas.microsoft.com/office/drawing/2014/main" id="{9F8869DB-89C0-120A-5AA1-FF1D9E69E32D}"/>
                </a:ext>
              </a:extLst>
            </p:cNvPr>
            <p:cNvSpPr txBox="1">
              <a:spLocks/>
            </p:cNvSpPr>
            <p:nvPr/>
          </p:nvSpPr>
          <p:spPr>
            <a:xfrm>
              <a:off x="9557788" y="3941050"/>
              <a:ext cx="1813590" cy="1556388"/>
            </a:xfrm>
            <a:prstGeom prst="rect">
              <a:avLst/>
            </a:prstGeom>
            <a:grpFill/>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b="1" dirty="0">
                  <a:solidFill>
                    <a:srgbClr val="2A2F2F"/>
                  </a:solidFill>
                  <a:latin typeface="+mn-lt"/>
                  <a:cs typeface="Oracle Sans Extra Bold" panose="020B0503020204020204" pitchFamily="34" charset="0"/>
                </a:rPr>
                <a:t>Get Certified</a:t>
              </a:r>
            </a:p>
            <a:p>
              <a:pPr algn="l">
                <a:lnSpc>
                  <a:spcPts val="1750"/>
                </a:lnSpc>
              </a:pPr>
              <a:endParaRPr lang="en-IN" sz="1200" dirty="0">
                <a:solidFill>
                  <a:srgbClr val="2A2F2F"/>
                </a:solidFill>
                <a:latin typeface="+mn-lt"/>
                <a:cs typeface="Oracle Sans Light" panose="020B0403020204020204" pitchFamily="34" charset="0"/>
              </a:endParaRPr>
            </a:p>
            <a:p>
              <a:pPr algn="l">
                <a:lnSpc>
                  <a:spcPts val="1750"/>
                </a:lnSpc>
              </a:pPr>
              <a:br>
                <a:rPr lang="en-US" sz="1200" dirty="0">
                  <a:solidFill>
                    <a:srgbClr val="2A2F2F"/>
                  </a:solidFill>
                  <a:latin typeface="+mn-lt"/>
                  <a:ea typeface="Lato Light" panose="020F0502020204030203" pitchFamily="34" charset="0"/>
                  <a:cs typeface="Oracle Sans Light" panose="020B0403020204020204" pitchFamily="34" charset="0"/>
                </a:rPr>
              </a:br>
              <a:r>
                <a:rPr lang="en-US" sz="1200" dirty="0">
                  <a:solidFill>
                    <a:srgbClr val="2A2F2F"/>
                  </a:solidFill>
                  <a:latin typeface="+mn-lt"/>
                  <a:cs typeface="Oracle Sans Light" panose="020B0403020204020204" pitchFamily="34" charset="0"/>
                </a:rPr>
                <a:t>Pass the exam and earn your Badge!</a:t>
              </a:r>
            </a:p>
            <a:p>
              <a:pPr algn="l">
                <a:lnSpc>
                  <a:spcPts val="1750"/>
                </a:lnSpc>
              </a:pPr>
              <a:endParaRPr lang="en-US" sz="1200" dirty="0">
                <a:solidFill>
                  <a:srgbClr val="2A2F2F"/>
                </a:solidFill>
                <a:latin typeface="+mn-lt"/>
                <a:ea typeface="Lato Light" panose="020F0502020204030203" pitchFamily="34" charset="0"/>
                <a:cs typeface="Oracle Sans Light" panose="020B0403020204020204" pitchFamily="34" charset="0"/>
              </a:endParaRPr>
            </a:p>
          </p:txBody>
        </p:sp>
      </p:grpSp>
      <p:grpSp>
        <p:nvGrpSpPr>
          <p:cNvPr id="113" name="Group 112">
            <a:extLst>
              <a:ext uri="{FF2B5EF4-FFF2-40B4-BE49-F238E27FC236}">
                <a16:creationId xmlns:a16="http://schemas.microsoft.com/office/drawing/2014/main" id="{D21848BA-45A7-DEB3-101A-BFD5A0390D80}"/>
              </a:ext>
            </a:extLst>
          </p:cNvPr>
          <p:cNvGrpSpPr/>
          <p:nvPr/>
        </p:nvGrpSpPr>
        <p:grpSpPr>
          <a:xfrm>
            <a:off x="7133047" y="1898142"/>
            <a:ext cx="1930833" cy="4085817"/>
            <a:chOff x="7314876" y="1898142"/>
            <a:chExt cx="1930833" cy="4085817"/>
          </a:xfrm>
          <a:solidFill>
            <a:schemeClr val="accent6">
              <a:lumMod val="75000"/>
            </a:schemeClr>
          </a:solidFill>
        </p:grpSpPr>
        <p:sp>
          <p:nvSpPr>
            <p:cNvPr id="114" name="Rectangle 113">
              <a:extLst>
                <a:ext uri="{FF2B5EF4-FFF2-40B4-BE49-F238E27FC236}">
                  <a16:creationId xmlns:a16="http://schemas.microsoft.com/office/drawing/2014/main" id="{DE6CDFD3-9B88-022D-6E4D-88F53BC80AD9}"/>
                </a:ext>
              </a:extLst>
            </p:cNvPr>
            <p:cNvSpPr/>
            <p:nvPr/>
          </p:nvSpPr>
          <p:spPr>
            <a:xfrm>
              <a:off x="7314876" y="1898142"/>
              <a:ext cx="1930833" cy="4085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67605B"/>
                </a:solidFill>
              </a:endParaRPr>
            </a:p>
          </p:txBody>
        </p:sp>
        <p:sp>
          <p:nvSpPr>
            <p:cNvPr id="115" name="TextBox 114">
              <a:extLst>
                <a:ext uri="{FF2B5EF4-FFF2-40B4-BE49-F238E27FC236}">
                  <a16:creationId xmlns:a16="http://schemas.microsoft.com/office/drawing/2014/main" id="{8E698EAB-054D-D044-D197-5BCE9C0D9FD0}"/>
                </a:ext>
              </a:extLst>
            </p:cNvPr>
            <p:cNvSpPr txBox="1"/>
            <p:nvPr/>
          </p:nvSpPr>
          <p:spPr>
            <a:xfrm>
              <a:off x="7533772" y="2401079"/>
              <a:ext cx="715260" cy="1154162"/>
            </a:xfrm>
            <a:prstGeom prst="rect">
              <a:avLst/>
            </a:prstGeom>
            <a:grpFill/>
          </p:spPr>
          <p:txBody>
            <a:bodyPr wrap="none" rtlCol="0" anchor="ctr" anchorCtr="0">
              <a:spAutoFit/>
            </a:bodyPr>
            <a:lstStyle/>
            <a:p>
              <a:r>
                <a:rPr lang="en-US" sz="6900" b="1" dirty="0">
                  <a:solidFill>
                    <a:srgbClr val="2A2F2F"/>
                  </a:solidFill>
                  <a:ea typeface="League Spartan" charset="0"/>
                  <a:cs typeface="Oracle Sans Extra Bold" panose="020B0503020204020204" pitchFamily="34" charset="0"/>
                </a:rPr>
                <a:t>4</a:t>
              </a:r>
            </a:p>
          </p:txBody>
        </p:sp>
        <p:sp>
          <p:nvSpPr>
            <p:cNvPr id="116" name="TextBox 115">
              <a:extLst>
                <a:ext uri="{FF2B5EF4-FFF2-40B4-BE49-F238E27FC236}">
                  <a16:creationId xmlns:a16="http://schemas.microsoft.com/office/drawing/2014/main" id="{F2829777-98B0-8BED-379B-EF530D38BC70}"/>
                </a:ext>
              </a:extLst>
            </p:cNvPr>
            <p:cNvSpPr txBox="1"/>
            <p:nvPr/>
          </p:nvSpPr>
          <p:spPr>
            <a:xfrm>
              <a:off x="7533772" y="3727028"/>
              <a:ext cx="184731" cy="338554"/>
            </a:xfrm>
            <a:prstGeom prst="rect">
              <a:avLst/>
            </a:prstGeom>
            <a:grpFill/>
          </p:spPr>
          <p:txBody>
            <a:bodyPr wrap="none" rtlCol="0" anchor="b" anchorCtr="0">
              <a:spAutoFit/>
            </a:bodyPr>
            <a:lstStyle/>
            <a:p>
              <a:endParaRPr lang="en-US" sz="1600" b="1" dirty="0">
                <a:solidFill>
                  <a:srgbClr val="67605B"/>
                </a:solidFill>
                <a:ea typeface="League Spartan" charset="0"/>
                <a:cs typeface="Oracle Sans Extra Bold" panose="020B0503020204020204" pitchFamily="34" charset="0"/>
              </a:endParaRPr>
            </a:p>
          </p:txBody>
        </p:sp>
        <p:sp>
          <p:nvSpPr>
            <p:cNvPr id="117" name="Subtitle 2">
              <a:extLst>
                <a:ext uri="{FF2B5EF4-FFF2-40B4-BE49-F238E27FC236}">
                  <a16:creationId xmlns:a16="http://schemas.microsoft.com/office/drawing/2014/main" id="{7C4FAC77-4454-07E2-D9A4-F69B3F0DCA7B}"/>
                </a:ext>
              </a:extLst>
            </p:cNvPr>
            <p:cNvSpPr txBox="1">
              <a:spLocks/>
            </p:cNvSpPr>
            <p:nvPr/>
          </p:nvSpPr>
          <p:spPr>
            <a:xfrm>
              <a:off x="7400286" y="3998136"/>
              <a:ext cx="1781204" cy="1761060"/>
            </a:xfrm>
            <a:prstGeom prst="rect">
              <a:avLst/>
            </a:prstGeom>
            <a:grpFill/>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b="1" dirty="0">
                  <a:solidFill>
                    <a:srgbClr val="2A2F2F"/>
                  </a:solidFill>
                  <a:latin typeface="+mn-lt"/>
                  <a:cs typeface="Oracle Sans Extra Bold" panose="020B0503020204020204" pitchFamily="34" charset="0"/>
                </a:rPr>
                <a:t>Prepare for the Certification</a:t>
              </a:r>
            </a:p>
            <a:p>
              <a:pPr algn="l">
                <a:lnSpc>
                  <a:spcPts val="1750"/>
                </a:lnSpc>
              </a:pPr>
              <a:endParaRPr lang="en-US" sz="1200" b="1" dirty="0">
                <a:solidFill>
                  <a:srgbClr val="2A2F2F"/>
                </a:solidFill>
                <a:latin typeface="+mn-lt"/>
                <a:ea typeface="League Spartan" charset="0"/>
                <a:cs typeface="Oracle Sans Extra Bold" panose="020B0503020204020204" pitchFamily="34" charset="0"/>
              </a:endParaRPr>
            </a:p>
            <a:p>
              <a:pPr algn="l">
                <a:lnSpc>
                  <a:spcPts val="1750"/>
                </a:lnSpc>
              </a:pPr>
              <a:r>
                <a:rPr lang="en-IN" sz="1200" dirty="0">
                  <a:solidFill>
                    <a:srgbClr val="2A2F2F"/>
                  </a:solidFill>
                  <a:latin typeface="+mn-lt"/>
                  <a:cs typeface="Oracle Sans Light" panose="020B0403020204020204" pitchFamily="34" charset="0"/>
                </a:rPr>
                <a:t>Take up the Practice Exam and self asses your Skills</a:t>
              </a:r>
            </a:p>
            <a:p>
              <a:pPr algn="l">
                <a:lnSpc>
                  <a:spcPts val="1750"/>
                </a:lnSpc>
              </a:pPr>
              <a:endParaRPr lang="en-IN" sz="1200" dirty="0">
                <a:solidFill>
                  <a:srgbClr val="2A2F2F"/>
                </a:solidFill>
                <a:latin typeface="+mn-lt"/>
                <a:cs typeface="Oracle Sans Light" panose="020B0403020204020204" pitchFamily="34" charset="0"/>
              </a:endParaRPr>
            </a:p>
          </p:txBody>
        </p:sp>
      </p:grpSp>
      <p:grpSp>
        <p:nvGrpSpPr>
          <p:cNvPr id="118" name="Group 117">
            <a:extLst>
              <a:ext uri="{FF2B5EF4-FFF2-40B4-BE49-F238E27FC236}">
                <a16:creationId xmlns:a16="http://schemas.microsoft.com/office/drawing/2014/main" id="{9C220CB4-682E-84FC-853E-3467A067B832}"/>
              </a:ext>
            </a:extLst>
          </p:cNvPr>
          <p:cNvGrpSpPr/>
          <p:nvPr/>
        </p:nvGrpSpPr>
        <p:grpSpPr>
          <a:xfrm>
            <a:off x="1095634" y="1898142"/>
            <a:ext cx="1930833" cy="4085817"/>
            <a:chOff x="1095633" y="1898142"/>
            <a:chExt cx="1930833" cy="4085817"/>
          </a:xfrm>
          <a:solidFill>
            <a:schemeClr val="accent6">
              <a:lumMod val="40000"/>
              <a:lumOff val="60000"/>
            </a:schemeClr>
          </a:solidFill>
        </p:grpSpPr>
        <p:sp>
          <p:nvSpPr>
            <p:cNvPr id="119" name="Rectangle 118">
              <a:extLst>
                <a:ext uri="{FF2B5EF4-FFF2-40B4-BE49-F238E27FC236}">
                  <a16:creationId xmlns:a16="http://schemas.microsoft.com/office/drawing/2014/main" id="{7F3A3510-4273-6BA5-28BD-9E2372DC871E}"/>
                </a:ext>
              </a:extLst>
            </p:cNvPr>
            <p:cNvSpPr/>
            <p:nvPr/>
          </p:nvSpPr>
          <p:spPr>
            <a:xfrm>
              <a:off x="1095633" y="1898142"/>
              <a:ext cx="1930833" cy="4085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E5DBBE"/>
                </a:solidFill>
              </a:endParaRPr>
            </a:p>
          </p:txBody>
        </p:sp>
        <p:sp>
          <p:nvSpPr>
            <p:cNvPr id="120" name="TextBox 119">
              <a:extLst>
                <a:ext uri="{FF2B5EF4-FFF2-40B4-BE49-F238E27FC236}">
                  <a16:creationId xmlns:a16="http://schemas.microsoft.com/office/drawing/2014/main" id="{A0C9C53A-E094-E6ED-5786-F542C10ABC43}"/>
                </a:ext>
              </a:extLst>
            </p:cNvPr>
            <p:cNvSpPr txBox="1"/>
            <p:nvPr/>
          </p:nvSpPr>
          <p:spPr>
            <a:xfrm>
              <a:off x="1314529" y="2405552"/>
              <a:ext cx="715260" cy="1154162"/>
            </a:xfrm>
            <a:prstGeom prst="rect">
              <a:avLst/>
            </a:prstGeom>
            <a:grpFill/>
          </p:spPr>
          <p:txBody>
            <a:bodyPr wrap="none" rtlCol="0" anchor="ctr" anchorCtr="0">
              <a:spAutoFit/>
            </a:bodyPr>
            <a:lstStyle/>
            <a:p>
              <a:r>
                <a:rPr lang="en-US" sz="6900" b="1" dirty="0">
                  <a:solidFill>
                    <a:schemeClr val="bg1"/>
                  </a:solidFill>
                  <a:ea typeface="League Spartan" charset="0"/>
                  <a:cs typeface="Oracle Sans Extra Bold" panose="020B0503020204020204" pitchFamily="34" charset="0"/>
                </a:rPr>
                <a:t>1</a:t>
              </a:r>
            </a:p>
          </p:txBody>
        </p:sp>
        <p:sp>
          <p:nvSpPr>
            <p:cNvPr id="121" name="TextBox 120">
              <a:extLst>
                <a:ext uri="{FF2B5EF4-FFF2-40B4-BE49-F238E27FC236}">
                  <a16:creationId xmlns:a16="http://schemas.microsoft.com/office/drawing/2014/main" id="{4F993FFE-709A-198A-A6E9-6C25894820BE}"/>
                </a:ext>
              </a:extLst>
            </p:cNvPr>
            <p:cNvSpPr txBox="1"/>
            <p:nvPr/>
          </p:nvSpPr>
          <p:spPr>
            <a:xfrm>
              <a:off x="1314529" y="3727028"/>
              <a:ext cx="184731" cy="338554"/>
            </a:xfrm>
            <a:prstGeom prst="rect">
              <a:avLst/>
            </a:prstGeom>
            <a:grpFill/>
          </p:spPr>
          <p:txBody>
            <a:bodyPr wrap="none" rtlCol="0" anchor="b" anchorCtr="0">
              <a:spAutoFit/>
            </a:bodyPr>
            <a:lstStyle/>
            <a:p>
              <a:endParaRPr lang="en-US" sz="1600" b="1" dirty="0">
                <a:solidFill>
                  <a:schemeClr val="bg1"/>
                </a:solidFill>
                <a:ea typeface="League Spartan" charset="0"/>
                <a:cs typeface="Oracle Sans Extra Bold" panose="020B0503020204020204" pitchFamily="34" charset="0"/>
              </a:endParaRPr>
            </a:p>
          </p:txBody>
        </p:sp>
        <p:sp>
          <p:nvSpPr>
            <p:cNvPr id="122" name="Subtitle 2">
              <a:extLst>
                <a:ext uri="{FF2B5EF4-FFF2-40B4-BE49-F238E27FC236}">
                  <a16:creationId xmlns:a16="http://schemas.microsoft.com/office/drawing/2014/main" id="{DC80F4A3-A157-8454-22B2-E44CE3B6A9F8}"/>
                </a:ext>
              </a:extLst>
            </p:cNvPr>
            <p:cNvSpPr txBox="1">
              <a:spLocks/>
            </p:cNvSpPr>
            <p:nvPr/>
          </p:nvSpPr>
          <p:spPr>
            <a:xfrm>
              <a:off x="1154464" y="3999881"/>
              <a:ext cx="1813170" cy="1493294"/>
            </a:xfrm>
            <a:prstGeom prst="rect">
              <a:avLst/>
            </a:prstGeom>
            <a:grpFill/>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b="1" dirty="0">
                  <a:solidFill>
                    <a:srgbClr val="2A2F2F"/>
                  </a:solidFill>
                  <a:latin typeface="+mn-lt"/>
                  <a:ea typeface="League Spartan" charset="0"/>
                  <a:cs typeface="Oracle Sans Extra Bold" panose="020B0503020204020204" pitchFamily="34" charset="0"/>
                </a:rPr>
                <a:t>Register</a:t>
              </a:r>
            </a:p>
            <a:p>
              <a:pPr algn="l">
                <a:lnSpc>
                  <a:spcPts val="1750"/>
                </a:lnSpc>
              </a:pPr>
              <a:br>
                <a:rPr lang="en-US" sz="1200" b="1" dirty="0">
                  <a:solidFill>
                    <a:srgbClr val="2A2F2F"/>
                  </a:solidFill>
                  <a:latin typeface="+mn-lt"/>
                  <a:ea typeface="League Spartan" charset="0"/>
                  <a:cs typeface="Oracle Sans Light" panose="020B0403020204020204" pitchFamily="34" charset="0"/>
                </a:rPr>
              </a:br>
              <a:endParaRPr lang="en-US" sz="1200" b="1" dirty="0">
                <a:solidFill>
                  <a:srgbClr val="2A2F2F"/>
                </a:solidFill>
                <a:latin typeface="+mn-lt"/>
                <a:ea typeface="League Spartan" charset="0"/>
                <a:cs typeface="Oracle Sans Light" panose="020B0403020204020204" pitchFamily="34" charset="0"/>
              </a:endParaRPr>
            </a:p>
            <a:p>
              <a:pPr algn="l">
                <a:lnSpc>
                  <a:spcPts val="1750"/>
                </a:lnSpc>
              </a:pPr>
              <a:r>
                <a:rPr lang="en-US" sz="1200" dirty="0">
                  <a:solidFill>
                    <a:srgbClr val="2A2F2F"/>
                  </a:solidFill>
                  <a:latin typeface="+mn-lt"/>
                  <a:ea typeface="League Spartan" charset="0"/>
                  <a:cs typeface="Oracle Sans Light" panose="020B0403020204020204" pitchFamily="34" charset="0"/>
                </a:rPr>
                <a:t>Login and Subscribe to the Learning Path for Free </a:t>
              </a:r>
              <a:endParaRPr lang="en-US" sz="1200" dirty="0">
                <a:solidFill>
                  <a:srgbClr val="2A2F2F"/>
                </a:solidFill>
                <a:latin typeface="+mn-lt"/>
                <a:ea typeface="League Spartan" charset="0"/>
                <a:cs typeface="Oracle Sans Extra Bold" panose="020B0503020204020204" pitchFamily="34" charset="0"/>
              </a:endParaRPr>
            </a:p>
          </p:txBody>
        </p:sp>
      </p:grpSp>
      <p:sp>
        <p:nvSpPr>
          <p:cNvPr id="2" name="Text Placeholder 5">
            <a:extLst>
              <a:ext uri="{FF2B5EF4-FFF2-40B4-BE49-F238E27FC236}">
                <a16:creationId xmlns:a16="http://schemas.microsoft.com/office/drawing/2014/main" id="{7550A396-AA4F-9D7D-5379-49B8C7FB6AA7}"/>
              </a:ext>
            </a:extLst>
          </p:cNvPr>
          <p:cNvSpPr txBox="1">
            <a:spLocks/>
          </p:cNvSpPr>
          <p:nvPr/>
        </p:nvSpPr>
        <p:spPr>
          <a:xfrm>
            <a:off x="681536" y="1009904"/>
            <a:ext cx="10671048" cy="3305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6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r>
              <a:rPr lang="en-US" dirty="0" err="1">
                <a:solidFill>
                  <a:srgbClr val="FFC000"/>
                </a:solidFill>
              </a:rPr>
              <a:t>apex.oracle.com</a:t>
            </a:r>
            <a:r>
              <a:rPr lang="en-US" dirty="0">
                <a:solidFill>
                  <a:srgbClr val="FFC000"/>
                </a:solidFill>
              </a:rPr>
              <a:t>/go/professional-ai-</a:t>
            </a:r>
            <a:r>
              <a:rPr lang="en-US" dirty="0" err="1">
                <a:solidFill>
                  <a:srgbClr val="FFC000"/>
                </a:solidFill>
              </a:rPr>
              <a:t>lp</a:t>
            </a:r>
            <a:endParaRPr lang="en-US" dirty="0">
              <a:solidFill>
                <a:srgbClr val="FFC000"/>
              </a:solidFill>
            </a:endParaRPr>
          </a:p>
        </p:txBody>
      </p:sp>
    </p:spTree>
    <p:extLst>
      <p:ext uri="{BB962C8B-B14F-4D97-AF65-F5344CB8AC3E}">
        <p14:creationId xmlns:p14="http://schemas.microsoft.com/office/powerpoint/2010/main" val="3652757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p:tgtEl>
                                          <p:spTgt spid="118"/>
                                        </p:tgtEl>
                                        <p:attrNameLst>
                                          <p:attrName>ppt_x</p:attrName>
                                        </p:attrNameLst>
                                      </p:cBhvr>
                                      <p:tavLst>
                                        <p:tav tm="0">
                                          <p:val>
                                            <p:strVal val="#ppt_x-#ppt_w*1.125000"/>
                                          </p:val>
                                        </p:tav>
                                        <p:tav tm="100000">
                                          <p:val>
                                            <p:strVal val="#ppt_x"/>
                                          </p:val>
                                        </p:tav>
                                      </p:tavLst>
                                    </p:anim>
                                    <p:animEffect transition="in" filter="wipe(right)">
                                      <p:cBhvr>
                                        <p:cTn id="8" dur="500"/>
                                        <p:tgtEl>
                                          <p:spTgt spid="11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additive="base">
                                        <p:cTn id="13" dur="500"/>
                                        <p:tgtEl>
                                          <p:spTgt spid="104"/>
                                        </p:tgtEl>
                                        <p:attrNameLst>
                                          <p:attrName>ppt_x</p:attrName>
                                        </p:attrNameLst>
                                      </p:cBhvr>
                                      <p:tavLst>
                                        <p:tav tm="0">
                                          <p:val>
                                            <p:strVal val="#ppt_x-#ppt_w*1.125000"/>
                                          </p:val>
                                        </p:tav>
                                        <p:tav tm="100000">
                                          <p:val>
                                            <p:strVal val="#ppt_x"/>
                                          </p:val>
                                        </p:tav>
                                      </p:tavLst>
                                    </p:anim>
                                    <p:animEffect transition="in" filter="wipe(right)">
                                      <p:cBhvr>
                                        <p:cTn id="14" dur="500"/>
                                        <p:tgtEl>
                                          <p:spTgt spid="10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99"/>
                                        </p:tgtEl>
                                        <p:attrNameLst>
                                          <p:attrName>style.visibility</p:attrName>
                                        </p:attrNameLst>
                                      </p:cBhvr>
                                      <p:to>
                                        <p:strVal val="visible"/>
                                      </p:to>
                                    </p:set>
                                    <p:anim calcmode="lin" valueType="num">
                                      <p:cBhvr additive="base">
                                        <p:cTn id="19" dur="500"/>
                                        <p:tgtEl>
                                          <p:spTgt spid="99"/>
                                        </p:tgtEl>
                                        <p:attrNameLst>
                                          <p:attrName>ppt_x</p:attrName>
                                        </p:attrNameLst>
                                      </p:cBhvr>
                                      <p:tavLst>
                                        <p:tav tm="0">
                                          <p:val>
                                            <p:strVal val="#ppt_x-#ppt_w*1.125000"/>
                                          </p:val>
                                        </p:tav>
                                        <p:tav tm="100000">
                                          <p:val>
                                            <p:strVal val="#ppt_x"/>
                                          </p:val>
                                        </p:tav>
                                      </p:tavLst>
                                    </p:anim>
                                    <p:animEffect transition="in" filter="wipe(right)">
                                      <p:cBhvr>
                                        <p:cTn id="20" dur="500"/>
                                        <p:tgtEl>
                                          <p:spTgt spid="9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13"/>
                                        </p:tgtEl>
                                        <p:attrNameLst>
                                          <p:attrName>style.visibility</p:attrName>
                                        </p:attrNameLst>
                                      </p:cBhvr>
                                      <p:to>
                                        <p:strVal val="visible"/>
                                      </p:to>
                                    </p:set>
                                    <p:anim calcmode="lin" valueType="num">
                                      <p:cBhvr additive="base">
                                        <p:cTn id="25" dur="500"/>
                                        <p:tgtEl>
                                          <p:spTgt spid="113"/>
                                        </p:tgtEl>
                                        <p:attrNameLst>
                                          <p:attrName>ppt_x</p:attrName>
                                        </p:attrNameLst>
                                      </p:cBhvr>
                                      <p:tavLst>
                                        <p:tav tm="0">
                                          <p:val>
                                            <p:strVal val="#ppt_x-#ppt_w*1.125000"/>
                                          </p:val>
                                        </p:tav>
                                        <p:tav tm="100000">
                                          <p:val>
                                            <p:strVal val="#ppt_x"/>
                                          </p:val>
                                        </p:tav>
                                      </p:tavLst>
                                    </p:anim>
                                    <p:animEffect transition="in" filter="wipe(right)">
                                      <p:cBhvr>
                                        <p:cTn id="26" dur="500"/>
                                        <p:tgtEl>
                                          <p:spTgt spid="113"/>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108"/>
                                        </p:tgtEl>
                                        <p:attrNameLst>
                                          <p:attrName>style.visibility</p:attrName>
                                        </p:attrNameLst>
                                      </p:cBhvr>
                                      <p:to>
                                        <p:strVal val="visible"/>
                                      </p:to>
                                    </p:set>
                                    <p:anim calcmode="lin" valueType="num">
                                      <p:cBhvr additive="base">
                                        <p:cTn id="31" dur="500"/>
                                        <p:tgtEl>
                                          <p:spTgt spid="108"/>
                                        </p:tgtEl>
                                        <p:attrNameLst>
                                          <p:attrName>ppt_x</p:attrName>
                                        </p:attrNameLst>
                                      </p:cBhvr>
                                      <p:tavLst>
                                        <p:tav tm="0">
                                          <p:val>
                                            <p:strVal val="#ppt_x-#ppt_w*1.125000"/>
                                          </p:val>
                                        </p:tav>
                                        <p:tav tm="100000">
                                          <p:val>
                                            <p:strVal val="#ppt_x"/>
                                          </p:val>
                                        </p:tav>
                                      </p:tavLst>
                                    </p:anim>
                                    <p:animEffect transition="in" filter="wipe(right)">
                                      <p:cBhvr>
                                        <p:cTn id="32"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0221E6-4A9B-A049-7D13-21916EE631BE}"/>
              </a:ext>
            </a:extLst>
          </p:cNvPr>
          <p:cNvSpPr/>
          <p:nvPr/>
        </p:nvSpPr>
        <p:spPr>
          <a:xfrm>
            <a:off x="551384" y="4293096"/>
            <a:ext cx="936104" cy="555496"/>
          </a:xfrm>
          <a:prstGeom prst="rect">
            <a:avLst/>
          </a:prstGeom>
          <a:solidFill>
            <a:srgbClr val="FC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12" name="Picture 11">
            <a:extLst>
              <a:ext uri="{FF2B5EF4-FFF2-40B4-BE49-F238E27FC236}">
                <a16:creationId xmlns:a16="http://schemas.microsoft.com/office/drawing/2014/main" id="{087B9084-A6F4-5373-B5A9-BFE527F61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16" y="689992"/>
            <a:ext cx="12336016" cy="6168008"/>
          </a:xfrm>
          <a:prstGeom prst="rect">
            <a:avLst/>
          </a:prstGeom>
        </p:spPr>
      </p:pic>
      <p:sp>
        <p:nvSpPr>
          <p:cNvPr id="2" name="Title 1">
            <a:extLst>
              <a:ext uri="{FF2B5EF4-FFF2-40B4-BE49-F238E27FC236}">
                <a16:creationId xmlns:a16="http://schemas.microsoft.com/office/drawing/2014/main" id="{50FC225D-4021-F2DE-8A3E-9D1F2E5B88E4}"/>
              </a:ext>
            </a:extLst>
          </p:cNvPr>
          <p:cNvSpPr>
            <a:spLocks noGrp="1"/>
          </p:cNvSpPr>
          <p:nvPr>
            <p:ph type="title"/>
          </p:nvPr>
        </p:nvSpPr>
        <p:spPr>
          <a:xfrm>
            <a:off x="2927648" y="4437112"/>
            <a:ext cx="4968552" cy="822960"/>
          </a:xfrm>
        </p:spPr>
        <p:txBody>
          <a:bodyPr/>
          <a:lstStyle/>
          <a:p>
            <a:r>
              <a:rPr lang="en-MX" sz="3600" spc="300" dirty="0"/>
              <a:t>THANK YOU</a:t>
            </a:r>
          </a:p>
        </p:txBody>
      </p:sp>
      <p:sp>
        <p:nvSpPr>
          <p:cNvPr id="3" name="Footer Placeholder 2">
            <a:extLst>
              <a:ext uri="{FF2B5EF4-FFF2-40B4-BE49-F238E27FC236}">
                <a16:creationId xmlns:a16="http://schemas.microsoft.com/office/drawing/2014/main" id="{9D31807C-B6D4-8848-E6D5-13906F431822}"/>
              </a:ext>
            </a:extLst>
          </p:cNvPr>
          <p:cNvSpPr>
            <a:spLocks noGrp="1"/>
          </p:cNvSpPr>
          <p:nvPr>
            <p:ph type="ftr" sz="quarter" idx="39"/>
          </p:nvPr>
        </p:nvSpPr>
        <p:spPr/>
        <p:txBody>
          <a:bodyPr/>
          <a:lstStyle/>
          <a:p>
            <a:r>
              <a:rPr lang="en-US"/>
              <a:t>Copyright © 2026, Oracle and/or its affiliates</a:t>
            </a:r>
            <a:endParaRPr lang="en-US" dirty="0"/>
          </a:p>
        </p:txBody>
      </p:sp>
      <p:sp>
        <p:nvSpPr>
          <p:cNvPr id="4" name="Slide Number Placeholder 3">
            <a:extLst>
              <a:ext uri="{FF2B5EF4-FFF2-40B4-BE49-F238E27FC236}">
                <a16:creationId xmlns:a16="http://schemas.microsoft.com/office/drawing/2014/main" id="{A65C146F-3A62-8B61-8E87-AD97EED37555}"/>
              </a:ext>
            </a:extLst>
          </p:cNvPr>
          <p:cNvSpPr>
            <a:spLocks noGrp="1"/>
          </p:cNvSpPr>
          <p:nvPr>
            <p:ph type="sldNum" sz="quarter" idx="40"/>
          </p:nvPr>
        </p:nvSpPr>
        <p:spPr/>
        <p:txBody>
          <a:bodyPr/>
          <a:lstStyle/>
          <a:p>
            <a:fld id="{345D60D9-5372-5F40-9443-0F9AE5BDC3C8}" type="slidenum">
              <a:rPr lang="en-US" smtClean="0"/>
              <a:pPr/>
              <a:t>32</a:t>
            </a:fld>
            <a:endParaRPr lang="en-US" dirty="0"/>
          </a:p>
        </p:txBody>
      </p:sp>
    </p:spTree>
    <p:extLst>
      <p:ext uri="{BB962C8B-B14F-4D97-AF65-F5344CB8AC3E}">
        <p14:creationId xmlns:p14="http://schemas.microsoft.com/office/powerpoint/2010/main" val="3092359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A99CF-BC59-F860-CE0E-14FEA4C54089}"/>
              </a:ext>
            </a:extLst>
          </p:cNvPr>
          <p:cNvSpPr>
            <a:spLocks noGrp="1"/>
          </p:cNvSpPr>
          <p:nvPr>
            <p:ph type="title" idx="4294967295"/>
          </p:nvPr>
        </p:nvSpPr>
        <p:spPr>
          <a:xfrm>
            <a:off x="1520825" y="-822325"/>
            <a:ext cx="10671175" cy="822325"/>
          </a:xfrm>
        </p:spPr>
        <p:txBody>
          <a:bodyPr vert="horz" lIns="0" tIns="0" rIns="0" bIns="0" rtlCol="0" anchor="b">
            <a:noAutofit/>
          </a:bodyPr>
          <a:lstStyle/>
          <a:p>
            <a:r>
              <a:rPr lang="en-US" dirty="0">
                <a:noFill/>
              </a:rPr>
              <a:t>An end slide on light showing an Oracle logo</a:t>
            </a:r>
          </a:p>
        </p:txBody>
      </p:sp>
    </p:spTree>
    <p:extLst>
      <p:ext uri="{BB962C8B-B14F-4D97-AF65-F5344CB8AC3E}">
        <p14:creationId xmlns:p14="http://schemas.microsoft.com/office/powerpoint/2010/main" val="3957586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4A78F0-4F21-77CC-4403-B5C1E7C5388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F0419F-DFC6-0CEF-CDA8-8348DFF5E7C1}"/>
              </a:ext>
            </a:extLst>
          </p:cNvPr>
          <p:cNvSpPr>
            <a:spLocks noGrp="1"/>
          </p:cNvSpPr>
          <p:nvPr>
            <p:ph type="ftr" sz="quarter" idx="11"/>
          </p:nvPr>
        </p:nvSpPr>
        <p:spPr/>
        <p:txBody>
          <a:bodyPr/>
          <a:lstStyle/>
          <a:p>
            <a:r>
              <a:rPr lang="en-US" dirty="0"/>
              <a:t>Copyright © 2026, Oracle and/or its affiliates</a:t>
            </a:r>
          </a:p>
        </p:txBody>
      </p:sp>
      <p:sp>
        <p:nvSpPr>
          <p:cNvPr id="4" name="Slide Number Placeholder 3">
            <a:extLst>
              <a:ext uri="{FF2B5EF4-FFF2-40B4-BE49-F238E27FC236}">
                <a16:creationId xmlns:a16="http://schemas.microsoft.com/office/drawing/2014/main" id="{4E6016D3-8B57-5802-0890-6B939F516371}"/>
              </a:ext>
            </a:extLst>
          </p:cNvPr>
          <p:cNvSpPr>
            <a:spLocks noGrp="1"/>
          </p:cNvSpPr>
          <p:nvPr>
            <p:ph type="sldNum" sz="quarter" idx="12"/>
          </p:nvPr>
        </p:nvSpPr>
        <p:spPr/>
        <p:txBody>
          <a:bodyPr/>
          <a:lstStyle/>
          <a:p>
            <a:fld id="{345D60D9-5372-5F40-9443-0F9AE5BDC3C8}" type="slidenum">
              <a:rPr lang="en-US" smtClean="0"/>
              <a:pPr/>
              <a:t>4</a:t>
            </a:fld>
            <a:endParaRPr lang="en-US" dirty="0"/>
          </a:p>
        </p:txBody>
      </p:sp>
      <p:sp>
        <p:nvSpPr>
          <p:cNvPr id="8" name="Rectangle 7">
            <a:extLst>
              <a:ext uri="{FF2B5EF4-FFF2-40B4-BE49-F238E27FC236}">
                <a16:creationId xmlns:a16="http://schemas.microsoft.com/office/drawing/2014/main" id="{8EBDA785-AFFE-383C-0C46-C4BB96CA0B31}"/>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6" name="Title 1">
            <a:extLst>
              <a:ext uri="{FF2B5EF4-FFF2-40B4-BE49-F238E27FC236}">
                <a16:creationId xmlns:a16="http://schemas.microsoft.com/office/drawing/2014/main" id="{2A7A1008-CFBB-BCA5-21AE-23C2B0C2BBAA}"/>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lang="en-US" sz="2400" b="1" i="0" kern="1200" baseline="0">
                <a:solidFill>
                  <a:schemeClr val="tx1"/>
                </a:solidFill>
                <a:latin typeface="Oracle Sans Tab" panose="020B0503020204020204" pitchFamily="34" charset="0"/>
                <a:ea typeface="+mn-ea"/>
                <a:cs typeface="Oracle Sans Tab" panose="020B0503020204020204" pitchFamily="34" charset="0"/>
              </a:defRPr>
            </a:lvl1pPr>
          </a:lstStyle>
          <a:p>
            <a:r>
              <a:rPr lang="en-US" dirty="0"/>
              <a:t>The Oracle APEX advantage</a:t>
            </a:r>
          </a:p>
        </p:txBody>
      </p:sp>
      <p:grpSp>
        <p:nvGrpSpPr>
          <p:cNvPr id="36" name="Group 35">
            <a:extLst>
              <a:ext uri="{FF2B5EF4-FFF2-40B4-BE49-F238E27FC236}">
                <a16:creationId xmlns:a16="http://schemas.microsoft.com/office/drawing/2014/main" id="{AD8D13CB-7F91-B838-CCB0-8C89CB2E0FCC}"/>
              </a:ext>
            </a:extLst>
          </p:cNvPr>
          <p:cNvGrpSpPr/>
          <p:nvPr/>
        </p:nvGrpSpPr>
        <p:grpSpPr>
          <a:xfrm>
            <a:off x="768875" y="1601524"/>
            <a:ext cx="9693122" cy="1220812"/>
            <a:chOff x="768875" y="1601524"/>
            <a:chExt cx="9693122" cy="1220812"/>
          </a:xfrm>
        </p:grpSpPr>
        <p:grpSp>
          <p:nvGrpSpPr>
            <p:cNvPr id="37" name="Group 36">
              <a:extLst>
                <a:ext uri="{FF2B5EF4-FFF2-40B4-BE49-F238E27FC236}">
                  <a16:creationId xmlns:a16="http://schemas.microsoft.com/office/drawing/2014/main" id="{BA12550D-5609-9A73-616F-BDCFAE3AF9BE}"/>
                </a:ext>
              </a:extLst>
            </p:cNvPr>
            <p:cNvGrpSpPr/>
            <p:nvPr/>
          </p:nvGrpSpPr>
          <p:grpSpPr>
            <a:xfrm>
              <a:off x="2492884" y="1736595"/>
              <a:ext cx="7969113" cy="918295"/>
              <a:chOff x="2492883" y="1747068"/>
              <a:chExt cx="8536188" cy="918295"/>
            </a:xfrm>
          </p:grpSpPr>
          <p:sp>
            <p:nvSpPr>
              <p:cNvPr id="39" name="Text Placeholder 6">
                <a:extLst>
                  <a:ext uri="{FF2B5EF4-FFF2-40B4-BE49-F238E27FC236}">
                    <a16:creationId xmlns:a16="http://schemas.microsoft.com/office/drawing/2014/main" id="{3147CD64-C85E-2699-A909-411D2D832074}"/>
                  </a:ext>
                </a:extLst>
              </p:cNvPr>
              <p:cNvSpPr txBox="1">
                <a:spLocks/>
              </p:cNvSpPr>
              <p:nvPr/>
            </p:nvSpPr>
            <p:spPr>
              <a:xfrm>
                <a:off x="2492883" y="1747068"/>
                <a:ext cx="8536188" cy="460264"/>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3600" b="1" i="0" kern="1200">
                    <a:solidFill>
                      <a:schemeClr val="accent4"/>
                    </a:solidFill>
                    <a:latin typeface="Oracle Sans Semi Bold" panose="020B0503020204020204" pitchFamily="34" charset="0"/>
                    <a:ea typeface="+mn-ea"/>
                    <a:cs typeface="Oracle Sans Semi Bold"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2"/>
                    </a:solidFill>
                    <a:latin typeface="Oracle Sans Ultra Light" panose="020B0303020204020204" pitchFamily="34" charset="0"/>
                    <a:ea typeface="+mn-ea"/>
                    <a:cs typeface="Oracle Sans Ultra Light" panose="020B03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tx2"/>
                    </a:solidFill>
                    <a:latin typeface="Oracle Sans Ultra Light" panose="020B0303020204020204" pitchFamily="34" charset="0"/>
                    <a:ea typeface="+mn-ea"/>
                    <a:cs typeface="Oracle Sans Ultra Light" panose="020B03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b="0" i="0" kern="1200">
                    <a:solidFill>
                      <a:schemeClr val="tx2"/>
                    </a:solidFill>
                    <a:latin typeface="Oracle Sans Ultra Light" panose="020B0303020204020204" pitchFamily="34" charset="0"/>
                    <a:ea typeface="+mn-ea"/>
                    <a:cs typeface="Oracle Sans Ultra Light" panose="020B03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b="0" i="0" kern="1200">
                    <a:solidFill>
                      <a:schemeClr val="tx2"/>
                    </a:solidFill>
                    <a:latin typeface="Oracle Sans Ultra Light" panose="020B0303020204020204" pitchFamily="34" charset="0"/>
                    <a:ea typeface="+mn-ea"/>
                    <a:cs typeface="Oracle Sans Ultra Light" panose="020B03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sz="2000" dirty="0">
                    <a:solidFill>
                      <a:srgbClr val="F1B13F"/>
                    </a:solidFill>
                    <a:latin typeface="+mn-lt"/>
                  </a:rPr>
                  <a:t>Use GenAI to rapidly </a:t>
                </a:r>
                <a:r>
                  <a:rPr kumimoji="0" lang="en-US" sz="2000" b="1" i="0" u="none" strike="noStrike" kern="1200" cap="none" spc="0" normalizeH="0" baseline="0" noProof="0" dirty="0">
                    <a:ln>
                      <a:noFill/>
                    </a:ln>
                    <a:solidFill>
                      <a:srgbClr val="F1B13F"/>
                    </a:solidFill>
                    <a:effectLst/>
                    <a:uLnTx/>
                    <a:uFillTx/>
                    <a:latin typeface="+mn-lt"/>
                    <a:ea typeface="+mn-ea"/>
                    <a:cs typeface="Oracle Sans Semi Bold" panose="020B0503020204020204" pitchFamily="34" charset="0"/>
                  </a:rPr>
                  <a:t>build apps that meet business objectives </a:t>
                </a:r>
              </a:p>
            </p:txBody>
          </p:sp>
          <p:sp>
            <p:nvSpPr>
              <p:cNvPr id="40" name="Text Placeholder 7">
                <a:extLst>
                  <a:ext uri="{FF2B5EF4-FFF2-40B4-BE49-F238E27FC236}">
                    <a16:creationId xmlns:a16="http://schemas.microsoft.com/office/drawing/2014/main" id="{C5E38162-3AED-D4A3-4C5A-0F5DAC1614B7}"/>
                  </a:ext>
                </a:extLst>
              </p:cNvPr>
              <p:cNvSpPr txBox="1">
                <a:spLocks/>
              </p:cNvSpPr>
              <p:nvPr/>
            </p:nvSpPr>
            <p:spPr>
              <a:xfrm>
                <a:off x="2492883" y="2101092"/>
                <a:ext cx="7468413" cy="564271"/>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800" b="0" i="0" kern="1200">
                    <a:solidFill>
                      <a:schemeClr val="accent4"/>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bg1"/>
                    </a:solidFill>
                    <a:latin typeface="Oracle Sans Light" panose="020B0403020204020204" pitchFamily="34" charset="0"/>
                    <a:ea typeface="+mn-ea"/>
                    <a:cs typeface="Oracle Sans Light" panose="020B04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bg1"/>
                    </a:solidFill>
                    <a:latin typeface="Oracle Sans Light" panose="020B0403020204020204" pitchFamily="34" charset="0"/>
                    <a:ea typeface="+mn-ea"/>
                    <a:cs typeface="Oracle Sans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b="0" i="0" kern="1200">
                    <a:solidFill>
                      <a:schemeClr val="bg1"/>
                    </a:solidFill>
                    <a:latin typeface="Oracle Sans Light" panose="020B0403020204020204" pitchFamily="34" charset="0"/>
                    <a:ea typeface="+mn-ea"/>
                    <a:cs typeface="Oracle Sans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b="0" i="0" kern="1200">
                    <a:solidFill>
                      <a:schemeClr val="bg1"/>
                    </a:solidFill>
                    <a:latin typeface="Oracle Sans Light" panose="020B0403020204020204" pitchFamily="34" charset="0"/>
                    <a:ea typeface="+mn-ea"/>
                    <a:cs typeface="Oracle Sans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600" dirty="0">
                    <a:solidFill>
                      <a:srgbClr val="E3E1DD"/>
                    </a:solidFill>
                    <a:latin typeface="+mn-lt"/>
                  </a:rPr>
                  <a:t>Focus on the intent of the app – not how to code it, and s</a:t>
                </a:r>
                <a:r>
                  <a:rPr kumimoji="0" lang="en-US" sz="1600" b="0" i="0" u="none" strike="noStrike" kern="1200" cap="none" spc="0" normalizeH="0" baseline="0" noProof="0" dirty="0">
                    <a:ln>
                      <a:noFill/>
                    </a:ln>
                    <a:solidFill>
                      <a:srgbClr val="E3E1DD"/>
                    </a:solidFill>
                    <a:effectLst/>
                    <a:uLnTx/>
                    <a:uFillTx/>
                    <a:latin typeface="+mn-lt"/>
                    <a:ea typeface="+mn-ea"/>
                    <a:cs typeface="Oracle Sans" panose="020B0503020204020204" pitchFamily="34" charset="0"/>
                  </a:rPr>
                  <a:t>pend less time on maintenance going forward</a:t>
                </a:r>
              </a:p>
            </p:txBody>
          </p:sp>
        </p:grpSp>
        <p:pic>
          <p:nvPicPr>
            <p:cNvPr id="38" name="Graphic 37">
              <a:extLst>
                <a:ext uri="{FF2B5EF4-FFF2-40B4-BE49-F238E27FC236}">
                  <a16:creationId xmlns:a16="http://schemas.microsoft.com/office/drawing/2014/main" id="{06751672-130E-2557-17FF-DC930A7869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8875" y="1601524"/>
              <a:ext cx="1220812" cy="1220812"/>
            </a:xfrm>
            <a:prstGeom prst="rect">
              <a:avLst/>
            </a:prstGeom>
          </p:spPr>
        </p:pic>
      </p:grpSp>
      <p:grpSp>
        <p:nvGrpSpPr>
          <p:cNvPr id="41" name="Group 40">
            <a:extLst>
              <a:ext uri="{FF2B5EF4-FFF2-40B4-BE49-F238E27FC236}">
                <a16:creationId xmlns:a16="http://schemas.microsoft.com/office/drawing/2014/main" id="{66128692-7C5F-A0CA-8E50-C8F4C297DF7C}"/>
              </a:ext>
            </a:extLst>
          </p:cNvPr>
          <p:cNvGrpSpPr/>
          <p:nvPr/>
        </p:nvGrpSpPr>
        <p:grpSpPr>
          <a:xfrm>
            <a:off x="768875" y="2847615"/>
            <a:ext cx="9434675" cy="1220812"/>
            <a:chOff x="768875" y="3016516"/>
            <a:chExt cx="9434675" cy="1220812"/>
          </a:xfrm>
        </p:grpSpPr>
        <p:grpSp>
          <p:nvGrpSpPr>
            <p:cNvPr id="42" name="Group 41">
              <a:extLst>
                <a:ext uri="{FF2B5EF4-FFF2-40B4-BE49-F238E27FC236}">
                  <a16:creationId xmlns:a16="http://schemas.microsoft.com/office/drawing/2014/main" id="{B50D9E1F-D1A5-6435-3B4D-290B50D381C0}"/>
                </a:ext>
              </a:extLst>
            </p:cNvPr>
            <p:cNvGrpSpPr/>
            <p:nvPr/>
          </p:nvGrpSpPr>
          <p:grpSpPr>
            <a:xfrm>
              <a:off x="2499757" y="3149904"/>
              <a:ext cx="7703793" cy="954036"/>
              <a:chOff x="2492881" y="3092704"/>
              <a:chExt cx="14934454" cy="954036"/>
            </a:xfrm>
          </p:grpSpPr>
          <p:sp>
            <p:nvSpPr>
              <p:cNvPr id="44" name="Text Placeholder 8">
                <a:extLst>
                  <a:ext uri="{FF2B5EF4-FFF2-40B4-BE49-F238E27FC236}">
                    <a16:creationId xmlns:a16="http://schemas.microsoft.com/office/drawing/2014/main" id="{C1769B96-C7EB-1AD4-B031-06DECBF72356}"/>
                  </a:ext>
                </a:extLst>
              </p:cNvPr>
              <p:cNvSpPr txBox="1">
                <a:spLocks/>
              </p:cNvSpPr>
              <p:nvPr/>
            </p:nvSpPr>
            <p:spPr>
              <a:xfrm>
                <a:off x="2492883" y="3092704"/>
                <a:ext cx="14934452" cy="73025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3600" b="1" i="0" kern="1200">
                    <a:solidFill>
                      <a:schemeClr val="accent4"/>
                    </a:solidFill>
                    <a:latin typeface="Oracle Sans Semi Bold" panose="020B0503020204020204" pitchFamily="34" charset="0"/>
                    <a:ea typeface="+mn-ea"/>
                    <a:cs typeface="Oracle Sans Semi Bold"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2"/>
                    </a:solidFill>
                    <a:latin typeface="Oracle Sans Ultra Light" panose="020B0303020204020204" pitchFamily="34" charset="0"/>
                    <a:ea typeface="+mn-ea"/>
                    <a:cs typeface="Oracle Sans Ultra Light" panose="020B03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tx2"/>
                    </a:solidFill>
                    <a:latin typeface="Oracle Sans Ultra Light" panose="020B0303020204020204" pitchFamily="34" charset="0"/>
                    <a:ea typeface="+mn-ea"/>
                    <a:cs typeface="Oracle Sans Ultra Light" panose="020B03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b="0" i="0" kern="1200">
                    <a:solidFill>
                      <a:schemeClr val="tx2"/>
                    </a:solidFill>
                    <a:latin typeface="Oracle Sans Ultra Light" panose="020B0303020204020204" pitchFamily="34" charset="0"/>
                    <a:ea typeface="+mn-ea"/>
                    <a:cs typeface="Oracle Sans Ultra Light" panose="020B03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b="0" i="0" kern="1200">
                    <a:solidFill>
                      <a:schemeClr val="tx2"/>
                    </a:solidFill>
                    <a:latin typeface="Oracle Sans Ultra Light" panose="020B0303020204020204" pitchFamily="34" charset="0"/>
                    <a:ea typeface="+mn-ea"/>
                    <a:cs typeface="Oracle Sans Ultra Light" panose="020B03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kumimoji="0" lang="en-US" sz="2000" b="1" i="0" u="none" strike="noStrike" kern="1200" cap="none" spc="0" normalizeH="0" baseline="0" noProof="0" dirty="0">
                    <a:ln>
                      <a:noFill/>
                    </a:ln>
                    <a:solidFill>
                      <a:srgbClr val="F1B13F"/>
                    </a:solidFill>
                    <a:effectLst/>
                    <a:uLnTx/>
                    <a:uFillTx/>
                    <a:latin typeface="+mn-lt"/>
                    <a:ea typeface="+mn-ea"/>
                    <a:cs typeface="Oracle Sans Semi Bold" panose="020B0503020204020204" pitchFamily="34" charset="0"/>
                  </a:rPr>
                  <a:t>Add AI to your apps</a:t>
                </a:r>
              </a:p>
            </p:txBody>
          </p:sp>
          <p:sp>
            <p:nvSpPr>
              <p:cNvPr id="45" name="Text Placeholder 9">
                <a:extLst>
                  <a:ext uri="{FF2B5EF4-FFF2-40B4-BE49-F238E27FC236}">
                    <a16:creationId xmlns:a16="http://schemas.microsoft.com/office/drawing/2014/main" id="{9DE6BB95-CCE9-31CF-BD80-AA053BA2B33E}"/>
                  </a:ext>
                </a:extLst>
              </p:cNvPr>
              <p:cNvSpPr txBox="1">
                <a:spLocks/>
              </p:cNvSpPr>
              <p:nvPr/>
            </p:nvSpPr>
            <p:spPr>
              <a:xfrm>
                <a:off x="2492881" y="3457829"/>
                <a:ext cx="13516337" cy="588911"/>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800" b="0" i="0" kern="1200">
                    <a:solidFill>
                      <a:schemeClr val="accent4"/>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bg1"/>
                    </a:solidFill>
                    <a:latin typeface="Oracle Sans Light" panose="020B0403020204020204" pitchFamily="34" charset="0"/>
                    <a:ea typeface="+mn-ea"/>
                    <a:cs typeface="Oracle Sans Light" panose="020B04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bg1"/>
                    </a:solidFill>
                    <a:latin typeface="Oracle Sans Light" panose="020B0403020204020204" pitchFamily="34" charset="0"/>
                    <a:ea typeface="+mn-ea"/>
                    <a:cs typeface="Oracle Sans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b="0" i="0" kern="1200">
                    <a:solidFill>
                      <a:schemeClr val="bg1"/>
                    </a:solidFill>
                    <a:latin typeface="Oracle Sans Light" panose="020B0403020204020204" pitchFamily="34" charset="0"/>
                    <a:ea typeface="+mn-ea"/>
                    <a:cs typeface="Oracle Sans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b="0" i="0" kern="1200">
                    <a:solidFill>
                      <a:schemeClr val="bg1"/>
                    </a:solidFill>
                    <a:latin typeface="Oracle Sans Light" panose="020B0403020204020204" pitchFamily="34" charset="0"/>
                    <a:ea typeface="+mn-ea"/>
                    <a:cs typeface="Oracle Sans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kumimoji="0" lang="en-US" sz="1600" b="0" i="0" u="none" strike="noStrike" kern="1200" cap="none" spc="0" normalizeH="0" baseline="0" noProof="0" dirty="0">
                    <a:ln>
                      <a:noFill/>
                    </a:ln>
                    <a:solidFill>
                      <a:srgbClr val="E3E1DD"/>
                    </a:solidFill>
                    <a:effectLst/>
                    <a:uLnTx/>
                    <a:uFillTx/>
                    <a:latin typeface="Oracle Sans" panose="020B0503020204020204" pitchFamily="34" charset="0"/>
                    <a:ea typeface="+mn-ea"/>
                    <a:cs typeface="Oracle Sans" panose="020B0503020204020204" pitchFamily="34" charset="0"/>
                  </a:rPr>
                  <a:t>Add AI capabilities to apps even if you’re not an AI expert – giving users flexible options for using apps, and shortening their learning curve</a:t>
                </a:r>
              </a:p>
            </p:txBody>
          </p:sp>
        </p:grpSp>
        <p:pic>
          <p:nvPicPr>
            <p:cNvPr id="43" name="Graphic 42">
              <a:extLst>
                <a:ext uri="{FF2B5EF4-FFF2-40B4-BE49-F238E27FC236}">
                  <a16:creationId xmlns:a16="http://schemas.microsoft.com/office/drawing/2014/main" id="{80717BF9-940C-6EB6-909C-C9684A0979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8875" y="3016516"/>
              <a:ext cx="1220812" cy="1220812"/>
            </a:xfrm>
            <a:prstGeom prst="rect">
              <a:avLst/>
            </a:prstGeom>
          </p:spPr>
        </p:pic>
      </p:grpSp>
      <p:grpSp>
        <p:nvGrpSpPr>
          <p:cNvPr id="46" name="Group 45">
            <a:extLst>
              <a:ext uri="{FF2B5EF4-FFF2-40B4-BE49-F238E27FC236}">
                <a16:creationId xmlns:a16="http://schemas.microsoft.com/office/drawing/2014/main" id="{09BE2804-4853-6385-2031-C1516C5F7892}"/>
              </a:ext>
            </a:extLst>
          </p:cNvPr>
          <p:cNvGrpSpPr/>
          <p:nvPr/>
        </p:nvGrpSpPr>
        <p:grpSpPr>
          <a:xfrm>
            <a:off x="787141" y="4093707"/>
            <a:ext cx="8785765" cy="1209421"/>
            <a:chOff x="787141" y="4093707"/>
            <a:chExt cx="8785765" cy="1209421"/>
          </a:xfrm>
        </p:grpSpPr>
        <p:grpSp>
          <p:nvGrpSpPr>
            <p:cNvPr id="47" name="Group 46">
              <a:extLst>
                <a:ext uri="{FF2B5EF4-FFF2-40B4-BE49-F238E27FC236}">
                  <a16:creationId xmlns:a16="http://schemas.microsoft.com/office/drawing/2014/main" id="{E989006B-73D7-AC1E-EB9B-B5D08F7186E6}"/>
                </a:ext>
              </a:extLst>
            </p:cNvPr>
            <p:cNvGrpSpPr/>
            <p:nvPr/>
          </p:nvGrpSpPr>
          <p:grpSpPr>
            <a:xfrm>
              <a:off x="2498572" y="4333292"/>
              <a:ext cx="7074334" cy="730250"/>
              <a:chOff x="2491696" y="4618078"/>
              <a:chExt cx="15066297" cy="730250"/>
            </a:xfrm>
          </p:grpSpPr>
          <p:sp>
            <p:nvSpPr>
              <p:cNvPr id="49" name="Text Placeholder 20">
                <a:extLst>
                  <a:ext uri="{FF2B5EF4-FFF2-40B4-BE49-F238E27FC236}">
                    <a16:creationId xmlns:a16="http://schemas.microsoft.com/office/drawing/2014/main" id="{008313D7-1CA2-3D5E-1123-AB6539832CDA}"/>
                  </a:ext>
                </a:extLst>
              </p:cNvPr>
              <p:cNvSpPr txBox="1">
                <a:spLocks/>
              </p:cNvSpPr>
              <p:nvPr/>
            </p:nvSpPr>
            <p:spPr>
              <a:xfrm>
                <a:off x="2492883" y="4618078"/>
                <a:ext cx="14934452" cy="73025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3600" b="1" i="0" kern="1200">
                    <a:solidFill>
                      <a:schemeClr val="accent4"/>
                    </a:solidFill>
                    <a:latin typeface="Oracle Sans Semi Bold" panose="020B0503020204020204" pitchFamily="34" charset="0"/>
                    <a:ea typeface="+mn-ea"/>
                    <a:cs typeface="Oracle Sans Semi Bold"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2"/>
                    </a:solidFill>
                    <a:latin typeface="Oracle Sans Ultra Light" panose="020B0303020204020204" pitchFamily="34" charset="0"/>
                    <a:ea typeface="+mn-ea"/>
                    <a:cs typeface="Oracle Sans Ultra Light" panose="020B03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tx2"/>
                    </a:solidFill>
                    <a:latin typeface="Oracle Sans Ultra Light" panose="020B0303020204020204" pitchFamily="34" charset="0"/>
                    <a:ea typeface="+mn-ea"/>
                    <a:cs typeface="Oracle Sans Ultra Light" panose="020B03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b="0" i="0" kern="1200">
                    <a:solidFill>
                      <a:schemeClr val="tx2"/>
                    </a:solidFill>
                    <a:latin typeface="Oracle Sans Ultra Light" panose="020B0303020204020204" pitchFamily="34" charset="0"/>
                    <a:ea typeface="+mn-ea"/>
                    <a:cs typeface="Oracle Sans Ultra Light" panose="020B03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b="0" i="0" kern="1200">
                    <a:solidFill>
                      <a:schemeClr val="tx2"/>
                    </a:solidFill>
                    <a:latin typeface="Oracle Sans Ultra Light" panose="020B0303020204020204" pitchFamily="34" charset="0"/>
                    <a:ea typeface="+mn-ea"/>
                    <a:cs typeface="Oracle Sans Ultra Light" panose="020B03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kumimoji="0" lang="en-US" sz="2000" b="1" i="0" u="none" strike="noStrike" kern="1200" cap="none" spc="0" normalizeH="0" baseline="0" noProof="0" dirty="0">
                    <a:ln>
                      <a:noFill/>
                    </a:ln>
                    <a:solidFill>
                      <a:srgbClr val="F1B13F"/>
                    </a:solidFill>
                    <a:effectLst/>
                    <a:uLnTx/>
                    <a:uFillTx/>
                    <a:latin typeface="+mn-lt"/>
                    <a:ea typeface="+mn-ea"/>
                    <a:cs typeface="Oracle Sans Semi Bold" panose="020B0503020204020204" pitchFamily="34" charset="0"/>
                  </a:rPr>
                  <a:t>Build enterprise-ready applications</a:t>
                </a:r>
              </a:p>
            </p:txBody>
          </p:sp>
          <p:sp>
            <p:nvSpPr>
              <p:cNvPr id="50" name="Text Placeholder 2">
                <a:extLst>
                  <a:ext uri="{FF2B5EF4-FFF2-40B4-BE49-F238E27FC236}">
                    <a16:creationId xmlns:a16="http://schemas.microsoft.com/office/drawing/2014/main" id="{F6ADBDE6-46B8-A95E-3E63-342D32A2620D}"/>
                  </a:ext>
                </a:extLst>
              </p:cNvPr>
              <p:cNvSpPr txBox="1">
                <a:spLocks/>
              </p:cNvSpPr>
              <p:nvPr/>
            </p:nvSpPr>
            <p:spPr>
              <a:xfrm>
                <a:off x="2491696" y="4989239"/>
                <a:ext cx="15066297" cy="359089"/>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2800" b="0" i="0" kern="1200">
                    <a:solidFill>
                      <a:schemeClr val="accent4"/>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bg1"/>
                    </a:solidFill>
                    <a:latin typeface="Oracle Sans Light" panose="020B0403020204020204" pitchFamily="34" charset="0"/>
                    <a:ea typeface="+mn-ea"/>
                    <a:cs typeface="Oracle Sans Light" panose="020B04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bg1"/>
                    </a:solidFill>
                    <a:latin typeface="Oracle Sans Light" panose="020B0403020204020204" pitchFamily="34" charset="0"/>
                    <a:ea typeface="+mn-ea"/>
                    <a:cs typeface="Oracle Sans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b="0" i="0" kern="1200">
                    <a:solidFill>
                      <a:schemeClr val="bg1"/>
                    </a:solidFill>
                    <a:latin typeface="Oracle Sans Light" panose="020B0403020204020204" pitchFamily="34" charset="0"/>
                    <a:ea typeface="+mn-ea"/>
                    <a:cs typeface="Oracle Sans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b="0" i="0" kern="1200">
                    <a:solidFill>
                      <a:schemeClr val="bg1"/>
                    </a:solidFill>
                    <a:latin typeface="Oracle Sans Light" panose="020B0403020204020204" pitchFamily="34" charset="0"/>
                    <a:ea typeface="+mn-ea"/>
                    <a:cs typeface="Oracle Sans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sz="1600" dirty="0">
                    <a:solidFill>
                      <a:srgbClr val="E3E1DD"/>
                    </a:solidFill>
                    <a:latin typeface="+mn-lt"/>
                  </a:rPr>
                  <a:t>G</a:t>
                </a:r>
                <a:r>
                  <a:rPr kumimoji="0" lang="en-US" sz="1600" b="0" i="0" u="none" strike="noStrike" kern="1200" cap="none" spc="0" normalizeH="0" baseline="0" noProof="0" dirty="0">
                    <a:ln>
                      <a:noFill/>
                    </a:ln>
                    <a:solidFill>
                      <a:srgbClr val="E3E1DD"/>
                    </a:solidFill>
                    <a:effectLst/>
                    <a:uLnTx/>
                    <a:uFillTx/>
                    <a:latin typeface="+mn-lt"/>
                    <a:ea typeface="+mn-ea"/>
                    <a:cs typeface="Oracle Sans" panose="020B0503020204020204" pitchFamily="34" charset="0"/>
                  </a:rPr>
                  <a:t>et the security, scalability, performance and reliability of Oracle Database</a:t>
                </a:r>
              </a:p>
            </p:txBody>
          </p:sp>
        </p:grpSp>
        <p:pic>
          <p:nvPicPr>
            <p:cNvPr id="48" name="Graphic 47">
              <a:extLst>
                <a:ext uri="{FF2B5EF4-FFF2-40B4-BE49-F238E27FC236}">
                  <a16:creationId xmlns:a16="http://schemas.microsoft.com/office/drawing/2014/main" id="{D51C68F6-0C49-9977-4375-307A1B60C4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7141" y="4093707"/>
              <a:ext cx="1209421" cy="1209421"/>
            </a:xfrm>
            <a:prstGeom prst="rect">
              <a:avLst/>
            </a:prstGeom>
          </p:spPr>
        </p:pic>
      </p:grpSp>
      <p:sp>
        <p:nvSpPr>
          <p:cNvPr id="51" name="Rectangle 50">
            <a:extLst>
              <a:ext uri="{FF2B5EF4-FFF2-40B4-BE49-F238E27FC236}">
                <a16:creationId xmlns:a16="http://schemas.microsoft.com/office/drawing/2014/main" id="{2C24A7C7-89BE-4891-6064-9BE50156BB1B}"/>
              </a:ext>
            </a:extLst>
          </p:cNvPr>
          <p:cNvSpPr/>
          <p:nvPr/>
        </p:nvSpPr>
        <p:spPr>
          <a:xfrm>
            <a:off x="2722880" y="5405991"/>
            <a:ext cx="6746240" cy="5275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APEX is included with Oracle Database at no extra cost</a:t>
            </a:r>
          </a:p>
        </p:txBody>
      </p:sp>
    </p:spTree>
    <p:extLst>
      <p:ext uri="{BB962C8B-B14F-4D97-AF65-F5344CB8AC3E}">
        <p14:creationId xmlns:p14="http://schemas.microsoft.com/office/powerpoint/2010/main" val="4090855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2A69E-779B-97AD-3902-93F71ADDBFC6}"/>
            </a:ext>
          </a:extLst>
        </p:cNvPr>
        <p:cNvGrpSpPr/>
        <p:nvPr/>
      </p:nvGrpSpPr>
      <p:grpSpPr>
        <a:xfrm>
          <a:off x="0" y="0"/>
          <a:ext cx="0" cy="0"/>
          <a:chOff x="0" y="0"/>
          <a:chExt cx="0" cy="0"/>
        </a:xfrm>
      </p:grpSpPr>
      <p:sp>
        <p:nvSpPr>
          <p:cNvPr id="27" name="Title 1">
            <a:extLst>
              <a:ext uri="{FF2B5EF4-FFF2-40B4-BE49-F238E27FC236}">
                <a16:creationId xmlns:a16="http://schemas.microsoft.com/office/drawing/2014/main" id="{4ACDA5FE-1535-0417-93FE-094F24ACA6A3}"/>
              </a:ext>
            </a:extLst>
          </p:cNvPr>
          <p:cNvSpPr>
            <a:spLocks noGrp="1"/>
          </p:cNvSpPr>
          <p:nvPr>
            <p:ph type="title"/>
          </p:nvPr>
        </p:nvSpPr>
        <p:spPr/>
        <p:txBody>
          <a:bodyPr/>
          <a:lstStyle/>
          <a:p>
            <a:r>
              <a:rPr lang="en-US" dirty="0"/>
              <a:t>Oracle APEX is Available Everywhere</a:t>
            </a:r>
            <a:endParaRPr lang="en-MX" dirty="0"/>
          </a:p>
        </p:txBody>
      </p:sp>
      <p:sp>
        <p:nvSpPr>
          <p:cNvPr id="13" name="Content Placeholder 12">
            <a:extLst>
              <a:ext uri="{FF2B5EF4-FFF2-40B4-BE49-F238E27FC236}">
                <a16:creationId xmlns:a16="http://schemas.microsoft.com/office/drawing/2014/main" id="{827F03C9-1734-ECD7-BB85-1D2B2C4B1CF2}"/>
              </a:ext>
            </a:extLst>
          </p:cNvPr>
          <p:cNvSpPr>
            <a:spLocks noGrp="1"/>
          </p:cNvSpPr>
          <p:nvPr>
            <p:ph sz="quarter" idx="14"/>
          </p:nvPr>
        </p:nvSpPr>
        <p:spPr>
          <a:xfrm>
            <a:off x="766762" y="1964469"/>
            <a:ext cx="3291840" cy="4514851"/>
          </a:xfrm>
        </p:spPr>
        <p:txBody>
          <a:bodyPr/>
          <a:lstStyle/>
          <a:p>
            <a:pPr algn="ctr"/>
            <a:endParaRPr lang="en-US" sz="1200" dirty="0"/>
          </a:p>
          <a:p>
            <a:br>
              <a:rPr lang="en-US" sz="1200" dirty="0">
                <a:latin typeface="+mn-lt"/>
              </a:rPr>
            </a:br>
            <a:br>
              <a:rPr lang="en-US" sz="1200" dirty="0">
                <a:latin typeface="+mn-lt"/>
              </a:rPr>
            </a:br>
            <a:br>
              <a:rPr lang="en-US" sz="1200" dirty="0">
                <a:latin typeface="+mn-lt"/>
              </a:rPr>
            </a:br>
            <a:endParaRPr lang="en-US" sz="1200" dirty="0">
              <a:latin typeface="+mn-lt"/>
            </a:endParaRPr>
          </a:p>
          <a:p>
            <a:pPr marL="182880" lvl="1" indent="0">
              <a:buNone/>
            </a:pPr>
            <a:br>
              <a:rPr lang="en-US" sz="1200" dirty="0">
                <a:latin typeface="+mn-lt"/>
              </a:rPr>
            </a:br>
            <a:r>
              <a:rPr lang="en-US" sz="1200" dirty="0">
                <a:latin typeface="+mn-lt"/>
              </a:rPr>
              <a:t>Autonomous Databases</a:t>
            </a:r>
          </a:p>
          <a:p>
            <a:pPr marL="537210" lvl="1" indent="-171450">
              <a:buClr>
                <a:srgbClr val="F0CC72"/>
              </a:buClr>
            </a:pPr>
            <a:r>
              <a:rPr lang="en-US" sz="1200" dirty="0">
                <a:latin typeface="+mn-lt"/>
              </a:rPr>
              <a:t>All Autonomous DB workload types</a:t>
            </a:r>
          </a:p>
          <a:p>
            <a:pPr marL="537210" lvl="1" indent="-171450">
              <a:buClr>
                <a:srgbClr val="F0CC72"/>
              </a:buClr>
            </a:pPr>
            <a:r>
              <a:rPr lang="en-US" sz="1200" dirty="0">
                <a:latin typeface="+mn-lt"/>
              </a:rPr>
              <a:t>Autonomous Database for Developers</a:t>
            </a:r>
          </a:p>
          <a:p>
            <a:pPr marL="182880" lvl="1" indent="0">
              <a:buNone/>
            </a:pPr>
            <a:br>
              <a:rPr lang="en-US" sz="1200" dirty="0">
                <a:latin typeface="+mn-lt"/>
              </a:rPr>
            </a:br>
            <a:r>
              <a:rPr lang="en-US" sz="1200" dirty="0">
                <a:latin typeface="+mn-lt"/>
              </a:rPr>
              <a:t>High-Performance Database Options</a:t>
            </a:r>
          </a:p>
          <a:p>
            <a:pPr marL="537210" lvl="1" indent="-171450">
              <a:buClr>
                <a:schemeClr val="accent4">
                  <a:lumMod val="75000"/>
                </a:schemeClr>
              </a:buClr>
            </a:pPr>
            <a:r>
              <a:rPr lang="en-US" sz="1200" dirty="0">
                <a:latin typeface="+mn-lt"/>
              </a:rPr>
              <a:t>Oracle Base Database Service</a:t>
            </a:r>
          </a:p>
          <a:p>
            <a:pPr marL="537210" lvl="1" indent="-171450">
              <a:buClr>
                <a:schemeClr val="accent4">
                  <a:lumMod val="75000"/>
                </a:schemeClr>
              </a:buClr>
            </a:pPr>
            <a:r>
              <a:rPr lang="en-US" sz="1200" dirty="0">
                <a:latin typeface="+mn-lt"/>
              </a:rPr>
              <a:t>Oracle Exadata Service</a:t>
            </a:r>
          </a:p>
          <a:p>
            <a:pPr marL="182880" lvl="1" indent="0">
              <a:buNone/>
            </a:pPr>
            <a:br>
              <a:rPr lang="en-US" sz="1200" dirty="0">
                <a:latin typeface="+mn-lt"/>
              </a:rPr>
            </a:br>
            <a:r>
              <a:rPr lang="en-US" sz="1200" dirty="0">
                <a:latin typeface="+mn-lt"/>
              </a:rPr>
              <a:t>Always free tier</a:t>
            </a:r>
          </a:p>
          <a:p>
            <a:pPr marL="537210" lvl="1" indent="-171450">
              <a:buClr>
                <a:schemeClr val="accent4">
                  <a:lumMod val="75000"/>
                </a:schemeClr>
              </a:buClr>
            </a:pPr>
            <a:r>
              <a:rPr lang="en-US" sz="1200" dirty="0">
                <a:latin typeface="+mn-lt"/>
              </a:rPr>
              <a:t>Always Free APEX Service</a:t>
            </a:r>
          </a:p>
          <a:p>
            <a:pPr marL="537210" lvl="1" indent="-171450">
              <a:buClr>
                <a:schemeClr val="accent4">
                  <a:lumMod val="75000"/>
                </a:schemeClr>
              </a:buClr>
            </a:pPr>
            <a:r>
              <a:rPr lang="en-US" sz="1200" dirty="0">
                <a:latin typeface="+mn-lt"/>
              </a:rPr>
              <a:t>Always Free Autonomous Database</a:t>
            </a:r>
          </a:p>
          <a:p>
            <a:endParaRPr lang="en-US" dirty="0"/>
          </a:p>
        </p:txBody>
      </p:sp>
      <p:sp>
        <p:nvSpPr>
          <p:cNvPr id="9" name="Content Placeholder 8">
            <a:extLst>
              <a:ext uri="{FF2B5EF4-FFF2-40B4-BE49-F238E27FC236}">
                <a16:creationId xmlns:a16="http://schemas.microsoft.com/office/drawing/2014/main" id="{9E35367D-5DBB-ADFE-17B6-0778D518BBE9}"/>
              </a:ext>
            </a:extLst>
          </p:cNvPr>
          <p:cNvSpPr>
            <a:spLocks noGrp="1"/>
          </p:cNvSpPr>
          <p:nvPr>
            <p:ph sz="quarter" idx="20"/>
          </p:nvPr>
        </p:nvSpPr>
        <p:spPr/>
        <p:txBody>
          <a:bodyPr/>
          <a:lstStyle/>
          <a:p>
            <a:endParaRPr lang="en-US" sz="1200" dirty="0"/>
          </a:p>
          <a:p>
            <a:pPr marL="365125" lvl="2" indent="0">
              <a:buNone/>
            </a:pPr>
            <a:br>
              <a:rPr lang="en-US" dirty="0"/>
            </a:br>
            <a:endParaRPr lang="en-US" dirty="0"/>
          </a:p>
          <a:p>
            <a:pPr marL="365125" lvl="2" indent="0">
              <a:buNone/>
            </a:pPr>
            <a:endParaRPr lang="en-US" sz="1200" dirty="0"/>
          </a:p>
          <a:p>
            <a:pPr marL="365125" lvl="2" indent="0">
              <a:buNone/>
            </a:pPr>
            <a:endParaRPr lang="en-US" sz="1200" dirty="0"/>
          </a:p>
          <a:p>
            <a:pPr marL="365125" lvl="2" indent="0">
              <a:buNone/>
            </a:pPr>
            <a:endParaRPr lang="en-US" sz="1200" dirty="0"/>
          </a:p>
          <a:p>
            <a:pPr marL="365125" lvl="2" indent="0">
              <a:buNone/>
            </a:pPr>
            <a:endParaRPr lang="en-US" sz="1200" dirty="0"/>
          </a:p>
          <a:p>
            <a:pPr marL="547687" lvl="3" indent="0">
              <a:buNone/>
            </a:pPr>
            <a:r>
              <a:rPr lang="en-US" sz="1200" dirty="0"/>
              <a:t>All Oracle Database editions</a:t>
            </a:r>
          </a:p>
          <a:p>
            <a:pPr marL="365125" lvl="2" indent="0">
              <a:buNone/>
            </a:pPr>
            <a:endParaRPr lang="en-US" sz="1200" dirty="0"/>
          </a:p>
          <a:p>
            <a:pPr marL="547687" lvl="3" indent="0">
              <a:buNone/>
            </a:pPr>
            <a:r>
              <a:rPr lang="en-US" sz="1200" dirty="0"/>
              <a:t>Oracle Exadata</a:t>
            </a:r>
          </a:p>
          <a:p>
            <a:pPr marL="365125" lvl="2" indent="0">
              <a:buNone/>
            </a:pPr>
            <a:endParaRPr lang="en-US" sz="1200" dirty="0"/>
          </a:p>
          <a:p>
            <a:pPr marL="547687" lvl="3" indent="0">
              <a:buNone/>
            </a:pPr>
            <a:r>
              <a:rPr lang="en-US" sz="1200" dirty="0"/>
              <a:t>Oracle Database Free </a:t>
            </a:r>
          </a:p>
          <a:p>
            <a:pPr algn="ctr"/>
            <a:endParaRPr lang="en-US" b="1" dirty="0">
              <a:solidFill>
                <a:schemeClr val="accent4">
                  <a:lumMod val="75000"/>
                </a:schemeClr>
              </a:solidFill>
            </a:endParaRPr>
          </a:p>
        </p:txBody>
      </p:sp>
      <p:sp>
        <p:nvSpPr>
          <p:cNvPr id="11" name="Content Placeholder 10">
            <a:extLst>
              <a:ext uri="{FF2B5EF4-FFF2-40B4-BE49-F238E27FC236}">
                <a16:creationId xmlns:a16="http://schemas.microsoft.com/office/drawing/2014/main" id="{BD404446-A5C8-77E2-8C32-25E1AD5E2CB8}"/>
              </a:ext>
            </a:extLst>
          </p:cNvPr>
          <p:cNvSpPr>
            <a:spLocks noGrp="1"/>
          </p:cNvSpPr>
          <p:nvPr>
            <p:ph sz="quarter" idx="21"/>
          </p:nvPr>
        </p:nvSpPr>
        <p:spPr>
          <a:xfrm>
            <a:off x="8133398" y="1613917"/>
            <a:ext cx="3795250" cy="4335363"/>
          </a:xfrm>
        </p:spPr>
        <p:txBody>
          <a:bodyPr/>
          <a:lstStyle/>
          <a:p>
            <a:pPr algn="ctr"/>
            <a:endParaRPr lang="en-US" sz="1200" dirty="0"/>
          </a:p>
          <a:p>
            <a:pPr marL="365125" lvl="2" indent="0">
              <a:buNone/>
            </a:pPr>
            <a:endParaRPr lang="en-US" sz="1200" dirty="0"/>
          </a:p>
          <a:p>
            <a:pPr marL="365125" lvl="2" indent="0">
              <a:buNone/>
            </a:pPr>
            <a:endParaRPr lang="en-US" sz="1200" dirty="0"/>
          </a:p>
          <a:p>
            <a:pPr marL="365125" lvl="2" indent="0">
              <a:buNone/>
            </a:pPr>
            <a:endParaRPr lang="en-US" sz="1200" dirty="0"/>
          </a:p>
          <a:p>
            <a:pPr marL="365125" lvl="2" indent="0">
              <a:buNone/>
            </a:pPr>
            <a:endParaRPr lang="en-US" sz="1200" dirty="0"/>
          </a:p>
          <a:p>
            <a:pPr marL="365125" lvl="2" indent="0">
              <a:buNone/>
            </a:pPr>
            <a:endParaRPr lang="en-US" sz="1200" dirty="0"/>
          </a:p>
          <a:p>
            <a:pPr marL="731837" lvl="4" indent="0">
              <a:buNone/>
            </a:pPr>
            <a:endParaRPr lang="en-US" sz="1200" dirty="0"/>
          </a:p>
          <a:p>
            <a:pPr marL="731837" lvl="4" indent="0">
              <a:buSzPct val="100000"/>
              <a:buNone/>
            </a:pPr>
            <a:r>
              <a:rPr lang="en-US" sz="1200" dirty="0"/>
              <a:t>Oracle </a:t>
            </a:r>
            <a:r>
              <a:rPr lang="en-US" sz="1200" dirty="0" err="1"/>
              <a:t>Database@Multicloud</a:t>
            </a:r>
            <a:endParaRPr lang="en-US" sz="1200" dirty="0"/>
          </a:p>
          <a:p>
            <a:pPr marL="731837" lvl="4" indent="0">
              <a:buSzPct val="100000"/>
              <a:buNone/>
            </a:pPr>
            <a:endParaRPr lang="en-US" sz="1200" dirty="0"/>
          </a:p>
          <a:p>
            <a:pPr marL="731837" lvl="4" indent="0">
              <a:buSzPct val="100000"/>
              <a:buNone/>
            </a:pPr>
            <a:r>
              <a:rPr lang="en-US" sz="1200" dirty="0"/>
              <a:t>Amazon RDS  for Oracle Database </a:t>
            </a:r>
          </a:p>
          <a:p>
            <a:pPr marL="365125" lvl="2" indent="0">
              <a:buNone/>
            </a:pPr>
            <a:endParaRPr lang="en-US" sz="1200" dirty="0"/>
          </a:p>
          <a:p>
            <a:pPr marL="731837" lvl="4" indent="0">
              <a:buSzPct val="100000"/>
              <a:buNone/>
            </a:pPr>
            <a:r>
              <a:rPr lang="en-US" sz="1200" dirty="0"/>
              <a:t>All other major clouds via VM</a:t>
            </a:r>
          </a:p>
        </p:txBody>
      </p:sp>
      <p:sp>
        <p:nvSpPr>
          <p:cNvPr id="7" name="Slide Number Placeholder 6">
            <a:extLst>
              <a:ext uri="{FF2B5EF4-FFF2-40B4-BE49-F238E27FC236}">
                <a16:creationId xmlns:a16="http://schemas.microsoft.com/office/drawing/2014/main" id="{B34CC3A6-7A02-53D6-95DD-A88661D4B6C3}"/>
              </a:ext>
            </a:extLst>
          </p:cNvPr>
          <p:cNvSpPr>
            <a:spLocks noGrp="1"/>
          </p:cNvSpPr>
          <p:nvPr>
            <p:ph type="sldNum" sz="quarter" idx="19"/>
          </p:nvPr>
        </p:nvSpPr>
        <p:spPr/>
        <p:txBody>
          <a:bodyPr/>
          <a:lstStyle/>
          <a:p>
            <a:fld id="{345D60D9-5372-5F40-9443-0F9AE5BDC3C8}" type="slidenum">
              <a:rPr lang="en-US" smtClean="0"/>
              <a:pPr/>
              <a:t>5</a:t>
            </a:fld>
            <a:endParaRPr lang="en-US" dirty="0"/>
          </a:p>
        </p:txBody>
      </p:sp>
      <p:sp>
        <p:nvSpPr>
          <p:cNvPr id="8" name="Footer Placeholder 7">
            <a:extLst>
              <a:ext uri="{FF2B5EF4-FFF2-40B4-BE49-F238E27FC236}">
                <a16:creationId xmlns:a16="http://schemas.microsoft.com/office/drawing/2014/main" id="{EEF008B3-A4F2-DB13-0682-8DC94C149621}"/>
              </a:ext>
            </a:extLst>
          </p:cNvPr>
          <p:cNvSpPr>
            <a:spLocks noGrp="1"/>
          </p:cNvSpPr>
          <p:nvPr>
            <p:ph type="ftr" sz="quarter" idx="18"/>
          </p:nvPr>
        </p:nvSpPr>
        <p:spPr/>
        <p:txBody>
          <a:bodyPr/>
          <a:lstStyle/>
          <a:p>
            <a:r>
              <a:rPr lang="en-US"/>
              <a:t>Copyright © 2026, Oracle and/or its affiliates</a:t>
            </a:r>
            <a:endParaRPr lang="en-US" dirty="0"/>
          </a:p>
        </p:txBody>
      </p:sp>
      <p:pic>
        <p:nvPicPr>
          <p:cNvPr id="4" name="Picture Placeholder 59">
            <a:extLst>
              <a:ext uri="{FF2B5EF4-FFF2-40B4-BE49-F238E27FC236}">
                <a16:creationId xmlns:a16="http://schemas.microsoft.com/office/drawing/2014/main" id="{8FEA46EF-3B36-D0AD-7EE6-4173E89C7B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5" r="85"/>
          <a:stretch>
            <a:fillRect/>
          </a:stretch>
        </p:blipFill>
        <p:spPr>
          <a:xfrm>
            <a:off x="911424" y="770938"/>
            <a:ext cx="2778993" cy="2783726"/>
          </a:xfrm>
          <a:prstGeom prst="rect">
            <a:avLst/>
          </a:prstGeom>
        </p:spPr>
      </p:pic>
      <p:sp>
        <p:nvSpPr>
          <p:cNvPr id="5" name="TextBox 4">
            <a:extLst>
              <a:ext uri="{FF2B5EF4-FFF2-40B4-BE49-F238E27FC236}">
                <a16:creationId xmlns:a16="http://schemas.microsoft.com/office/drawing/2014/main" id="{E36E948E-1210-3E97-CD91-3D1A5F1512D5}"/>
              </a:ext>
            </a:extLst>
          </p:cNvPr>
          <p:cNvSpPr txBox="1"/>
          <p:nvPr/>
        </p:nvSpPr>
        <p:spPr>
          <a:xfrm>
            <a:off x="2101875" y="1974618"/>
            <a:ext cx="637269" cy="369332"/>
          </a:xfrm>
          <a:prstGeom prst="rect">
            <a:avLst/>
          </a:prstGeom>
          <a:noFill/>
        </p:spPr>
        <p:txBody>
          <a:bodyPr wrap="square" rtlCol="0">
            <a:spAutoFit/>
          </a:bodyPr>
          <a:lstStyle/>
          <a:p>
            <a:r>
              <a:rPr lang="en-US" b="1" dirty="0"/>
              <a:t>OCI</a:t>
            </a:r>
          </a:p>
        </p:txBody>
      </p:sp>
      <p:pic>
        <p:nvPicPr>
          <p:cNvPr id="6" name="Graphic 5" descr="Badge Tick1 with solid fill">
            <a:extLst>
              <a:ext uri="{FF2B5EF4-FFF2-40B4-BE49-F238E27FC236}">
                <a16:creationId xmlns:a16="http://schemas.microsoft.com/office/drawing/2014/main" id="{DDD247A7-ABE0-4B62-A94F-90855EB06A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6048" y="3169280"/>
            <a:ext cx="279611" cy="279611"/>
          </a:xfrm>
          <a:prstGeom prst="rect">
            <a:avLst/>
          </a:prstGeom>
        </p:spPr>
      </p:pic>
      <p:pic>
        <p:nvPicPr>
          <p:cNvPr id="10" name="Graphic 9" descr="Badge Tick1 with solid fill">
            <a:extLst>
              <a:ext uri="{FF2B5EF4-FFF2-40B4-BE49-F238E27FC236}">
                <a16:creationId xmlns:a16="http://schemas.microsoft.com/office/drawing/2014/main" id="{37574ACB-AE58-6E8F-D691-0941469C28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5500" y="4093936"/>
            <a:ext cx="279611" cy="279611"/>
          </a:xfrm>
          <a:prstGeom prst="rect">
            <a:avLst/>
          </a:prstGeom>
        </p:spPr>
      </p:pic>
      <p:pic>
        <p:nvPicPr>
          <p:cNvPr id="12" name="Graphic 11" descr="Badge Tick1 with solid fill">
            <a:extLst>
              <a:ext uri="{FF2B5EF4-FFF2-40B4-BE49-F238E27FC236}">
                <a16:creationId xmlns:a16="http://schemas.microsoft.com/office/drawing/2014/main" id="{1DA9770A-8708-3CAD-3D5D-E1700F1CE9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2436" y="5053042"/>
            <a:ext cx="279611" cy="279611"/>
          </a:xfrm>
          <a:prstGeom prst="rect">
            <a:avLst/>
          </a:prstGeom>
        </p:spPr>
      </p:pic>
      <p:pic>
        <p:nvPicPr>
          <p:cNvPr id="14" name="Picture Placeholder 34">
            <a:extLst>
              <a:ext uri="{FF2B5EF4-FFF2-40B4-BE49-F238E27FC236}">
                <a16:creationId xmlns:a16="http://schemas.microsoft.com/office/drawing/2014/main" id="{54634522-063F-3180-70C6-A885D67FA24C}"/>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85" r="85"/>
          <a:stretch/>
        </p:blipFill>
        <p:spPr>
          <a:xfrm>
            <a:off x="4864688" y="1362898"/>
            <a:ext cx="1898592" cy="1901825"/>
          </a:xfrm>
          <a:prstGeom prst="rect">
            <a:avLst/>
          </a:prstGeom>
        </p:spPr>
      </p:pic>
      <p:pic>
        <p:nvPicPr>
          <p:cNvPr id="15" name="Graphic 14" descr="Badge Tick1 with solid fill">
            <a:extLst>
              <a:ext uri="{FF2B5EF4-FFF2-40B4-BE49-F238E27FC236}">
                <a16:creationId xmlns:a16="http://schemas.microsoft.com/office/drawing/2014/main" id="{D4C3A7E5-7FC5-447A-9BD2-4822493A68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73697" y="3275053"/>
            <a:ext cx="279611" cy="279611"/>
          </a:xfrm>
          <a:prstGeom prst="rect">
            <a:avLst/>
          </a:prstGeom>
        </p:spPr>
      </p:pic>
      <p:pic>
        <p:nvPicPr>
          <p:cNvPr id="16" name="Graphic 15" descr="Badge Tick1 with solid fill">
            <a:extLst>
              <a:ext uri="{FF2B5EF4-FFF2-40B4-BE49-F238E27FC236}">
                <a16:creationId xmlns:a16="http://schemas.microsoft.com/office/drawing/2014/main" id="{BC39757D-070F-B305-90E7-B08BB81752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65946" y="3721248"/>
            <a:ext cx="279611" cy="279611"/>
          </a:xfrm>
          <a:prstGeom prst="rect">
            <a:avLst/>
          </a:prstGeom>
        </p:spPr>
      </p:pic>
      <p:pic>
        <p:nvPicPr>
          <p:cNvPr id="17" name="Graphic 16" descr="Badge Tick1 with solid fill">
            <a:extLst>
              <a:ext uri="{FF2B5EF4-FFF2-40B4-BE49-F238E27FC236}">
                <a16:creationId xmlns:a16="http://schemas.microsoft.com/office/drawing/2014/main" id="{23E267A5-7971-41B4-544D-3ADFCE8164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71272" y="4182013"/>
            <a:ext cx="279611" cy="279611"/>
          </a:xfrm>
          <a:prstGeom prst="rect">
            <a:avLst/>
          </a:prstGeom>
        </p:spPr>
      </p:pic>
      <p:pic>
        <p:nvPicPr>
          <p:cNvPr id="18" name="Picture 4" descr="AWS Cloud Service - Tess Logs">
            <a:extLst>
              <a:ext uri="{FF2B5EF4-FFF2-40B4-BE49-F238E27FC236}">
                <a16:creationId xmlns:a16="http://schemas.microsoft.com/office/drawing/2014/main" id="{00885CA0-5E31-C6CE-0557-864E7D156D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204" y="1830433"/>
            <a:ext cx="947360" cy="5328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Microsoft Azure - VaiSulWeb">
            <a:extLst>
              <a:ext uri="{FF2B5EF4-FFF2-40B4-BE49-F238E27FC236}">
                <a16:creationId xmlns:a16="http://schemas.microsoft.com/office/drawing/2014/main" id="{BF955BFD-51B9-8963-2C97-B2D104D9E91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10350" y="1707133"/>
            <a:ext cx="779491" cy="7794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Google Cloud Platform · GitHub">
            <a:extLst>
              <a:ext uri="{FF2B5EF4-FFF2-40B4-BE49-F238E27FC236}">
                <a16:creationId xmlns:a16="http://schemas.microsoft.com/office/drawing/2014/main" id="{1DC9EF6B-9404-38B0-8F49-DC925A4D39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45927" y="1623198"/>
            <a:ext cx="947360" cy="947360"/>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20" descr="Badge Tick1 with solid fill">
            <a:extLst>
              <a:ext uri="{FF2B5EF4-FFF2-40B4-BE49-F238E27FC236}">
                <a16:creationId xmlns:a16="http://schemas.microsoft.com/office/drawing/2014/main" id="{0D9ECFE0-3A98-D9EB-EA73-12EC14B56A5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60289" y="3195442"/>
            <a:ext cx="279611" cy="279611"/>
          </a:xfrm>
          <a:prstGeom prst="rect">
            <a:avLst/>
          </a:prstGeom>
        </p:spPr>
      </p:pic>
      <p:pic>
        <p:nvPicPr>
          <p:cNvPr id="22" name="Graphic 21" descr="Badge Tick1 with solid fill">
            <a:extLst>
              <a:ext uri="{FF2B5EF4-FFF2-40B4-BE49-F238E27FC236}">
                <a16:creationId xmlns:a16="http://schemas.microsoft.com/office/drawing/2014/main" id="{03E20797-4078-6EB0-391C-4380100BF518}"/>
              </a:ext>
            </a:extLst>
          </p:cNvPr>
          <p:cNvPicPr>
            <a:picLocks noChangeAspect="1"/>
          </p:cNvPicPr>
          <p:nvPr/>
        </p:nvPicPr>
        <p:blipFill>
          <a:blip r:embed="rId5">
            <a:extLst>
              <a:ext uri="{96DAC541-7B7A-43D3-8B79-37D633B846F1}">
                <asvg:svgBlip xmlns:asvg="http://schemas.microsoft.com/office/drawing/2016/SVG/main" r:embed="rId16"/>
              </a:ext>
            </a:extLst>
          </a:blip>
          <a:stretch>
            <a:fillRect/>
          </a:stretch>
        </p:blipFill>
        <p:spPr>
          <a:xfrm>
            <a:off x="8369993" y="3700392"/>
            <a:ext cx="279610" cy="300467"/>
          </a:xfrm>
          <a:prstGeom prst="rect">
            <a:avLst/>
          </a:prstGeom>
        </p:spPr>
      </p:pic>
      <p:pic>
        <p:nvPicPr>
          <p:cNvPr id="23" name="Graphic 22" descr="Badge Tick1 with solid fill">
            <a:extLst>
              <a:ext uri="{FF2B5EF4-FFF2-40B4-BE49-F238E27FC236}">
                <a16:creationId xmlns:a16="http://schemas.microsoft.com/office/drawing/2014/main" id="{8B179EA1-2C08-B239-B90C-D0FB3929337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360288" y="4182013"/>
            <a:ext cx="279611" cy="279611"/>
          </a:xfrm>
          <a:prstGeom prst="rect">
            <a:avLst/>
          </a:prstGeom>
        </p:spPr>
      </p:pic>
      <p:sp>
        <p:nvSpPr>
          <p:cNvPr id="28" name="Text Placeholder 2">
            <a:extLst>
              <a:ext uri="{FF2B5EF4-FFF2-40B4-BE49-F238E27FC236}">
                <a16:creationId xmlns:a16="http://schemas.microsoft.com/office/drawing/2014/main" id="{12BA9FB0-BF90-E465-01D3-FB7B9770D352}"/>
              </a:ext>
            </a:extLst>
          </p:cNvPr>
          <p:cNvSpPr txBox="1">
            <a:spLocks/>
          </p:cNvSpPr>
          <p:nvPr/>
        </p:nvSpPr>
        <p:spPr>
          <a:xfrm>
            <a:off x="716054" y="1007764"/>
            <a:ext cx="10671048" cy="3305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6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r>
              <a:rPr lang="en-MX"/>
              <a:t>Oracle APEX is a fully supported no-cost feature of Oracle Autonomous and all Oracle Database editions</a:t>
            </a:r>
            <a:endParaRPr lang="en-MX" dirty="0"/>
          </a:p>
        </p:txBody>
      </p:sp>
    </p:spTree>
    <p:extLst>
      <p:ext uri="{BB962C8B-B14F-4D97-AF65-F5344CB8AC3E}">
        <p14:creationId xmlns:p14="http://schemas.microsoft.com/office/powerpoint/2010/main" val="1511575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3B1D2-DB69-4F51-C8AF-0E1E72F2C5F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4C41426-2313-741A-68AD-D020C22C0694}"/>
              </a:ext>
            </a:extLst>
          </p:cNvPr>
          <p:cNvSpPr>
            <a:spLocks noGrp="1"/>
          </p:cNvSpPr>
          <p:nvPr>
            <p:ph type="title"/>
          </p:nvPr>
        </p:nvSpPr>
        <p:spPr/>
        <p:txBody>
          <a:bodyPr/>
          <a:lstStyle/>
          <a:p>
            <a:r>
              <a:rPr lang="en-US" dirty="0"/>
              <a:t>Oracle APEX on ADBS: workload-optimized instances</a:t>
            </a:r>
          </a:p>
        </p:txBody>
      </p:sp>
      <p:sp>
        <p:nvSpPr>
          <p:cNvPr id="3" name="Footer Placeholder 2">
            <a:extLst>
              <a:ext uri="{FF2B5EF4-FFF2-40B4-BE49-F238E27FC236}">
                <a16:creationId xmlns:a16="http://schemas.microsoft.com/office/drawing/2014/main" id="{207F255E-90D8-671A-1971-99D4837EDDBC}"/>
              </a:ext>
            </a:extLst>
          </p:cNvPr>
          <p:cNvSpPr>
            <a:spLocks noGrp="1"/>
          </p:cNvSpPr>
          <p:nvPr>
            <p:ph type="ftr" sz="quarter" idx="11"/>
          </p:nvPr>
        </p:nvSpPr>
        <p:spPr/>
        <p:txBody>
          <a:bodyPr/>
          <a:lstStyle/>
          <a:p>
            <a:r>
              <a:rPr lang="en-US"/>
              <a:t>Copyright © 2026, Oracle and/or its affiliates</a:t>
            </a:r>
            <a:endParaRPr lang="en-US" dirty="0"/>
          </a:p>
        </p:txBody>
      </p:sp>
      <p:sp>
        <p:nvSpPr>
          <p:cNvPr id="4" name="Slide Number Placeholder 3">
            <a:extLst>
              <a:ext uri="{FF2B5EF4-FFF2-40B4-BE49-F238E27FC236}">
                <a16:creationId xmlns:a16="http://schemas.microsoft.com/office/drawing/2014/main" id="{A6DED156-C090-B73C-6E02-6DEAA4856D56}"/>
              </a:ext>
            </a:extLst>
          </p:cNvPr>
          <p:cNvSpPr>
            <a:spLocks noGrp="1"/>
          </p:cNvSpPr>
          <p:nvPr>
            <p:ph type="sldNum" sz="quarter" idx="12"/>
          </p:nvPr>
        </p:nvSpPr>
        <p:spPr/>
        <p:txBody>
          <a:bodyPr/>
          <a:lstStyle/>
          <a:p>
            <a:fld id="{345D60D9-5372-5F40-9443-0F9AE5BDC3C8}" type="slidenum">
              <a:rPr lang="en-US" smtClean="0"/>
              <a:pPr/>
              <a:t>6</a:t>
            </a:fld>
            <a:endParaRPr lang="en-US" dirty="0"/>
          </a:p>
        </p:txBody>
      </p:sp>
      <p:sp>
        <p:nvSpPr>
          <p:cNvPr id="8" name="Rectangle 7">
            <a:extLst>
              <a:ext uri="{FF2B5EF4-FFF2-40B4-BE49-F238E27FC236}">
                <a16:creationId xmlns:a16="http://schemas.microsoft.com/office/drawing/2014/main" id="{5339060C-2BF1-1CF6-0C0B-68E9908A9FBE}"/>
              </a:ext>
            </a:extLst>
          </p:cNvPr>
          <p:cNvSpPr/>
          <p:nvPr/>
        </p:nvSpPr>
        <p:spPr>
          <a:xfrm>
            <a:off x="768875" y="1275955"/>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TextBox 8">
            <a:extLst>
              <a:ext uri="{FF2B5EF4-FFF2-40B4-BE49-F238E27FC236}">
                <a16:creationId xmlns:a16="http://schemas.microsoft.com/office/drawing/2014/main" id="{C38EC42C-D1AF-DA3A-66A8-94DF23C5150A}"/>
              </a:ext>
            </a:extLst>
          </p:cNvPr>
          <p:cNvSpPr txBox="1"/>
          <p:nvPr/>
        </p:nvSpPr>
        <p:spPr>
          <a:xfrm>
            <a:off x="762000" y="1590396"/>
            <a:ext cx="10607040" cy="461665"/>
          </a:xfrm>
          <a:prstGeom prst="rect">
            <a:avLst/>
          </a:prstGeom>
          <a:noFill/>
        </p:spPr>
        <p:txBody>
          <a:bodyPr wrap="square" rtlCol="0">
            <a:spAutoFit/>
          </a:bodyPr>
          <a:lstStyle/>
          <a:p>
            <a:pPr algn="ctr"/>
            <a:r>
              <a:rPr lang="en-US" sz="2400" dirty="0"/>
              <a:t>Oracle Autonomous Database Serverless with APEX</a:t>
            </a:r>
          </a:p>
        </p:txBody>
      </p:sp>
      <p:sp>
        <p:nvSpPr>
          <p:cNvPr id="10" name="TextBox 9">
            <a:extLst>
              <a:ext uri="{FF2B5EF4-FFF2-40B4-BE49-F238E27FC236}">
                <a16:creationId xmlns:a16="http://schemas.microsoft.com/office/drawing/2014/main" id="{83636A99-08C8-7F0F-83D8-09AC54E489A1}"/>
              </a:ext>
            </a:extLst>
          </p:cNvPr>
          <p:cNvSpPr txBox="1"/>
          <p:nvPr/>
        </p:nvSpPr>
        <p:spPr>
          <a:xfrm>
            <a:off x="7620000" y="2596236"/>
            <a:ext cx="3200400" cy="914400"/>
          </a:xfrm>
          <a:prstGeom prst="rect">
            <a:avLst/>
          </a:prstGeom>
          <a:noFill/>
        </p:spPr>
        <p:txBody>
          <a:bodyPr wrap="square" lIns="0" tIns="0" rIns="0" bIns="0" rtlCol="0">
            <a:noAutofit/>
          </a:bodyPr>
          <a:lstStyle/>
          <a:p>
            <a:pPr>
              <a:spcBef>
                <a:spcPts val="600"/>
              </a:spcBef>
            </a:pPr>
            <a:r>
              <a:rPr lang="en-US" b="1" dirty="0"/>
              <a:t>Transaction Processing (ATP)</a:t>
            </a:r>
          </a:p>
          <a:p>
            <a:pPr>
              <a:spcBef>
                <a:spcPts val="600"/>
              </a:spcBef>
            </a:pPr>
            <a:r>
              <a:rPr lang="en-US" sz="1400" dirty="0"/>
              <a:t>Full ADBS service optimized for </a:t>
            </a:r>
            <a:r>
              <a:rPr lang="en-US" sz="1400" b="1" dirty="0"/>
              <a:t>transactional</a:t>
            </a:r>
            <a:r>
              <a:rPr lang="en-US" sz="1400" dirty="0"/>
              <a:t> and </a:t>
            </a:r>
            <a:r>
              <a:rPr lang="en-US" sz="1400" b="1" dirty="0"/>
              <a:t>mixed</a:t>
            </a:r>
            <a:r>
              <a:rPr lang="en-US" sz="1400" dirty="0"/>
              <a:t> workloads</a:t>
            </a:r>
          </a:p>
        </p:txBody>
      </p:sp>
      <p:sp>
        <p:nvSpPr>
          <p:cNvPr id="11" name="TextBox 10">
            <a:extLst>
              <a:ext uri="{FF2B5EF4-FFF2-40B4-BE49-F238E27FC236}">
                <a16:creationId xmlns:a16="http://schemas.microsoft.com/office/drawing/2014/main" id="{2D8F67FD-B482-322B-A126-F1D80A939695}"/>
              </a:ext>
            </a:extLst>
          </p:cNvPr>
          <p:cNvSpPr txBox="1"/>
          <p:nvPr/>
        </p:nvSpPr>
        <p:spPr>
          <a:xfrm>
            <a:off x="2499360" y="2596236"/>
            <a:ext cx="3200400" cy="914400"/>
          </a:xfrm>
          <a:prstGeom prst="rect">
            <a:avLst/>
          </a:prstGeom>
          <a:noFill/>
        </p:spPr>
        <p:txBody>
          <a:bodyPr wrap="square" lIns="0" tIns="0" rIns="0" bIns="0" rtlCol="0" anchor="ctr">
            <a:noAutofit/>
          </a:bodyPr>
          <a:lstStyle/>
          <a:p>
            <a:pPr>
              <a:spcBef>
                <a:spcPts val="600"/>
              </a:spcBef>
            </a:pPr>
            <a:r>
              <a:rPr lang="en-US" b="1" dirty="0">
                <a:latin typeface="Oracle Sans" panose="020B0503020204020204" pitchFamily="34" charset="0"/>
                <a:cs typeface="Oracle Sans" panose="020B0503020204020204" pitchFamily="34" charset="0"/>
              </a:rPr>
              <a:t>Lakehouse</a:t>
            </a:r>
          </a:p>
          <a:p>
            <a:pPr>
              <a:spcBef>
                <a:spcPts val="600"/>
              </a:spcBef>
            </a:pPr>
            <a:r>
              <a:rPr lang="en-US" sz="1400" dirty="0"/>
              <a:t>Full ADBS service optimized </a:t>
            </a:r>
            <a:r>
              <a:rPr lang="en-IN" sz="1400" dirty="0">
                <a:latin typeface="Oracle Sans Tab" panose="020B0503020204020204" pitchFamily="34" charset="0"/>
                <a:cs typeface="Oracle Sans Tab" panose="020B0503020204020204" pitchFamily="34" charset="0"/>
              </a:rPr>
              <a:t>for analytics and AI workloads</a:t>
            </a:r>
            <a:endParaRPr lang="en-US" sz="1400" dirty="0"/>
          </a:p>
        </p:txBody>
      </p:sp>
      <p:sp>
        <p:nvSpPr>
          <p:cNvPr id="12" name="Right Arrow 11">
            <a:extLst>
              <a:ext uri="{FF2B5EF4-FFF2-40B4-BE49-F238E27FC236}">
                <a16:creationId xmlns:a16="http://schemas.microsoft.com/office/drawing/2014/main" id="{37D36FC3-827C-9A78-D6BC-3BC2CD0149FB}"/>
              </a:ext>
            </a:extLst>
          </p:cNvPr>
          <p:cNvSpPr/>
          <p:nvPr/>
        </p:nvSpPr>
        <p:spPr>
          <a:xfrm rot="16200000">
            <a:off x="7254584" y="3967836"/>
            <a:ext cx="365760" cy="365760"/>
          </a:xfrm>
          <a:prstGeom prst="rightArrow">
            <a:avLst>
              <a:gd name="adj1" fmla="val 50000"/>
              <a:gd name="adj2" fmla="val 61375"/>
            </a:avLst>
          </a:prstGeom>
          <a:solidFill>
            <a:srgbClr val="759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9EE8C58-2DAF-CEB0-0C81-6960478DA33F}"/>
              </a:ext>
            </a:extLst>
          </p:cNvPr>
          <p:cNvSpPr/>
          <p:nvPr/>
        </p:nvSpPr>
        <p:spPr>
          <a:xfrm>
            <a:off x="1402080" y="2596236"/>
            <a:ext cx="914400" cy="914400"/>
          </a:xfrm>
          <a:prstGeom prst="ellipse">
            <a:avLst/>
          </a:prstGeom>
          <a:solidFill>
            <a:srgbClr val="99A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F215D46D-58CC-8939-CA11-9187C7D5477F}"/>
              </a:ext>
            </a:extLst>
          </p:cNvPr>
          <p:cNvSpPr/>
          <p:nvPr/>
        </p:nvSpPr>
        <p:spPr>
          <a:xfrm>
            <a:off x="6522720" y="2596236"/>
            <a:ext cx="914400" cy="914400"/>
          </a:xfrm>
          <a:prstGeom prst="ellipse">
            <a:avLst/>
          </a:prstGeom>
          <a:solidFill>
            <a:srgbClr val="99A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F5AFE81F-A633-2834-5E27-06E20CB978AB}"/>
              </a:ext>
            </a:extLst>
          </p:cNvPr>
          <p:cNvSpPr/>
          <p:nvPr/>
        </p:nvSpPr>
        <p:spPr>
          <a:xfrm>
            <a:off x="1127760" y="2321916"/>
            <a:ext cx="4846320" cy="1463040"/>
          </a:xfrm>
          <a:prstGeom prst="roundRect">
            <a:avLst>
              <a:gd name="adj"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02AE76DF-5765-3739-49A4-63E6B76F8367}"/>
              </a:ext>
            </a:extLst>
          </p:cNvPr>
          <p:cNvSpPr/>
          <p:nvPr/>
        </p:nvSpPr>
        <p:spPr>
          <a:xfrm>
            <a:off x="6248400" y="2321916"/>
            <a:ext cx="4846320" cy="1463040"/>
          </a:xfrm>
          <a:prstGeom prst="roundRect">
            <a:avLst>
              <a:gd name="adj" fmla="val 1658"/>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83BAA6E2-5536-A73A-2EF0-D1488EE0984B}"/>
              </a:ext>
            </a:extLst>
          </p:cNvPr>
          <p:cNvSpPr/>
          <p:nvPr/>
        </p:nvSpPr>
        <p:spPr>
          <a:xfrm rot="16200000">
            <a:off x="9906000" y="3967836"/>
            <a:ext cx="365760" cy="365760"/>
          </a:xfrm>
          <a:prstGeom prst="rightArrow">
            <a:avLst>
              <a:gd name="adj1" fmla="val 50000"/>
              <a:gd name="adj2" fmla="val 61375"/>
            </a:avLst>
          </a:prstGeom>
          <a:solidFill>
            <a:srgbClr val="759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F4ABE0C6-2206-6E21-0360-85F4585BD0F7}"/>
              </a:ext>
            </a:extLst>
          </p:cNvPr>
          <p:cNvGrpSpPr/>
          <p:nvPr/>
        </p:nvGrpSpPr>
        <p:grpSpPr>
          <a:xfrm>
            <a:off x="1584960" y="4242156"/>
            <a:ext cx="4389120" cy="1097280"/>
            <a:chOff x="1645920" y="4389120"/>
            <a:chExt cx="4389120" cy="1097280"/>
          </a:xfrm>
        </p:grpSpPr>
        <p:sp>
          <p:nvSpPr>
            <p:cNvPr id="19" name="Right Arrow 18">
              <a:extLst>
                <a:ext uri="{FF2B5EF4-FFF2-40B4-BE49-F238E27FC236}">
                  <a16:creationId xmlns:a16="http://schemas.microsoft.com/office/drawing/2014/main" id="{CFC2177F-EF4F-CDE9-03F8-87C72CC468EC}"/>
                </a:ext>
              </a:extLst>
            </p:cNvPr>
            <p:cNvSpPr/>
            <p:nvPr/>
          </p:nvSpPr>
          <p:spPr>
            <a:xfrm>
              <a:off x="1645920" y="4389120"/>
              <a:ext cx="4389120" cy="1097280"/>
            </a:xfrm>
            <a:prstGeom prst="rightArrow">
              <a:avLst>
                <a:gd name="adj1" fmla="val 100000"/>
                <a:gd name="adj2" fmla="val 48531"/>
              </a:avLst>
            </a:prstGeom>
            <a:noFill/>
            <a:ln w="1270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dirty="0">
                <a:solidFill>
                  <a:schemeClr val="tx1"/>
                </a:solidFill>
                <a:latin typeface="Oracle Sans" panose="020B0503020204020204" pitchFamily="34" charset="0"/>
                <a:cs typeface="Oracle Sans" panose="020B0503020204020204" pitchFamily="34" charset="0"/>
              </a:endParaRPr>
            </a:p>
          </p:txBody>
        </p:sp>
        <p:grpSp>
          <p:nvGrpSpPr>
            <p:cNvPr id="20" name="Group 19">
              <a:extLst>
                <a:ext uri="{FF2B5EF4-FFF2-40B4-BE49-F238E27FC236}">
                  <a16:creationId xmlns:a16="http://schemas.microsoft.com/office/drawing/2014/main" id="{143E76D2-C713-01AD-AA9B-48D65826CE20}"/>
                </a:ext>
              </a:extLst>
            </p:cNvPr>
            <p:cNvGrpSpPr/>
            <p:nvPr/>
          </p:nvGrpSpPr>
          <p:grpSpPr>
            <a:xfrm>
              <a:off x="2011680" y="4572000"/>
              <a:ext cx="3246920" cy="731520"/>
              <a:chOff x="2103120" y="4663440"/>
              <a:chExt cx="3246920" cy="731520"/>
            </a:xfrm>
          </p:grpSpPr>
          <p:grpSp>
            <p:nvGrpSpPr>
              <p:cNvPr id="21" name="Group 20">
                <a:extLst>
                  <a:ext uri="{FF2B5EF4-FFF2-40B4-BE49-F238E27FC236}">
                    <a16:creationId xmlns:a16="http://schemas.microsoft.com/office/drawing/2014/main" id="{D13E35A1-A789-5561-7149-C2D2719E54BB}"/>
                  </a:ext>
                </a:extLst>
              </p:cNvPr>
              <p:cNvGrpSpPr/>
              <p:nvPr/>
            </p:nvGrpSpPr>
            <p:grpSpPr>
              <a:xfrm>
                <a:off x="2103120" y="5029200"/>
                <a:ext cx="3200400" cy="365760"/>
                <a:chOff x="2103120" y="5029200"/>
                <a:chExt cx="3200400" cy="365760"/>
              </a:xfrm>
            </p:grpSpPr>
            <p:sp>
              <p:nvSpPr>
                <p:cNvPr id="23" name="TextBox 22">
                  <a:extLst>
                    <a:ext uri="{FF2B5EF4-FFF2-40B4-BE49-F238E27FC236}">
                      <a16:creationId xmlns:a16="http://schemas.microsoft.com/office/drawing/2014/main" id="{385169C0-6184-EB86-D040-8A8B69FE5AC4}"/>
                    </a:ext>
                  </a:extLst>
                </p:cNvPr>
                <p:cNvSpPr txBox="1"/>
                <p:nvPr/>
              </p:nvSpPr>
              <p:spPr>
                <a:xfrm>
                  <a:off x="2468880" y="5029200"/>
                  <a:ext cx="2834640" cy="365760"/>
                </a:xfrm>
                <a:prstGeom prst="rect">
                  <a:avLst/>
                </a:prstGeom>
                <a:noFill/>
              </p:spPr>
              <p:txBody>
                <a:bodyPr wrap="square" rtlCol="0" anchor="ctr">
                  <a:noAutofit/>
                </a:bodyPr>
                <a:lstStyle/>
                <a:p>
                  <a:r>
                    <a:rPr lang="en-US" sz="1600" dirty="0">
                      <a:solidFill>
                        <a:srgbClr val="759C6C"/>
                      </a:solidFill>
                    </a:rPr>
                    <a:t>= Workload Type Conversion</a:t>
                  </a:r>
                </a:p>
              </p:txBody>
            </p:sp>
            <p:sp>
              <p:nvSpPr>
                <p:cNvPr id="24" name="Right Arrow 23">
                  <a:extLst>
                    <a:ext uri="{FF2B5EF4-FFF2-40B4-BE49-F238E27FC236}">
                      <a16:creationId xmlns:a16="http://schemas.microsoft.com/office/drawing/2014/main" id="{14CD4558-17FF-520C-EB7D-A39CF7AA2C23}"/>
                    </a:ext>
                  </a:extLst>
                </p:cNvPr>
                <p:cNvSpPr/>
                <p:nvPr/>
              </p:nvSpPr>
              <p:spPr>
                <a:xfrm rot="16200000">
                  <a:off x="2103120" y="5029200"/>
                  <a:ext cx="365760" cy="365760"/>
                </a:xfrm>
                <a:prstGeom prst="rightArrow">
                  <a:avLst>
                    <a:gd name="adj1" fmla="val 50000"/>
                    <a:gd name="adj2" fmla="val 61375"/>
                  </a:avLst>
                </a:prstGeom>
                <a:solidFill>
                  <a:srgbClr val="759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a:extLst>
                  <a:ext uri="{FF2B5EF4-FFF2-40B4-BE49-F238E27FC236}">
                    <a16:creationId xmlns:a16="http://schemas.microsoft.com/office/drawing/2014/main" id="{D96614FF-BBEB-862A-8FFF-87DE41A4259E}"/>
                  </a:ext>
                </a:extLst>
              </p:cNvPr>
              <p:cNvSpPr txBox="1"/>
              <p:nvPr/>
            </p:nvSpPr>
            <p:spPr>
              <a:xfrm>
                <a:off x="2149640" y="4663440"/>
                <a:ext cx="3200400" cy="307777"/>
              </a:xfrm>
              <a:prstGeom prst="rect">
                <a:avLst/>
              </a:prstGeom>
              <a:noFill/>
            </p:spPr>
            <p:txBody>
              <a:bodyPr wrap="none" rtlCol="0">
                <a:noAutofit/>
              </a:bodyPr>
              <a:lstStyle/>
              <a:p>
                <a:r>
                  <a:rPr lang="en-US" sz="1400" dirty="0">
                    <a:solidFill>
                      <a:schemeClr val="tx1"/>
                    </a:solidFill>
                    <a:latin typeface="Oracle Sans" panose="020B0503020204020204" pitchFamily="34" charset="0"/>
                    <a:cs typeface="Oracle Sans" panose="020B0503020204020204" pitchFamily="34" charset="0"/>
                  </a:rPr>
                  <a:t>One-click, data-preserving operation:</a:t>
                </a:r>
              </a:p>
            </p:txBody>
          </p:sp>
        </p:grpSp>
      </p:grpSp>
      <p:pic>
        <p:nvPicPr>
          <p:cNvPr id="25" name="Graphic 24">
            <a:extLst>
              <a:ext uri="{FF2B5EF4-FFF2-40B4-BE49-F238E27FC236}">
                <a16:creationId xmlns:a16="http://schemas.microsoft.com/office/drawing/2014/main" id="{3A030791-15CE-A863-E9E2-4892665087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3520" y="2687676"/>
            <a:ext cx="731520" cy="731520"/>
          </a:xfrm>
          <a:prstGeom prst="rect">
            <a:avLst/>
          </a:prstGeom>
        </p:spPr>
      </p:pic>
      <p:pic>
        <p:nvPicPr>
          <p:cNvPr id="26" name="Graphic 25">
            <a:extLst>
              <a:ext uri="{FF2B5EF4-FFF2-40B4-BE49-F238E27FC236}">
                <a16:creationId xmlns:a16="http://schemas.microsoft.com/office/drawing/2014/main" id="{F8E6554F-0BAA-154A-888F-9487B41819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4160" y="2687676"/>
            <a:ext cx="731520" cy="731520"/>
          </a:xfrm>
          <a:prstGeom prst="rect">
            <a:avLst/>
          </a:prstGeom>
        </p:spPr>
      </p:pic>
      <p:grpSp>
        <p:nvGrpSpPr>
          <p:cNvPr id="27" name="Group 26">
            <a:extLst>
              <a:ext uri="{FF2B5EF4-FFF2-40B4-BE49-F238E27FC236}">
                <a16:creationId xmlns:a16="http://schemas.microsoft.com/office/drawing/2014/main" id="{378458E9-C441-9ECC-4081-BA4EFD90D0A3}"/>
              </a:ext>
            </a:extLst>
          </p:cNvPr>
          <p:cNvGrpSpPr/>
          <p:nvPr/>
        </p:nvGrpSpPr>
        <p:grpSpPr>
          <a:xfrm>
            <a:off x="6249086" y="4516476"/>
            <a:ext cx="2376754" cy="1005840"/>
            <a:chOff x="6218606" y="4754880"/>
            <a:chExt cx="2376754" cy="1005840"/>
          </a:xfrm>
        </p:grpSpPr>
        <p:grpSp>
          <p:nvGrpSpPr>
            <p:cNvPr id="28" name="Group 27">
              <a:extLst>
                <a:ext uri="{FF2B5EF4-FFF2-40B4-BE49-F238E27FC236}">
                  <a16:creationId xmlns:a16="http://schemas.microsoft.com/office/drawing/2014/main" id="{A0FFA56C-E1F5-53ED-3100-7D30D932E7A2}"/>
                </a:ext>
              </a:extLst>
            </p:cNvPr>
            <p:cNvGrpSpPr/>
            <p:nvPr/>
          </p:nvGrpSpPr>
          <p:grpSpPr>
            <a:xfrm>
              <a:off x="6218606" y="4754880"/>
              <a:ext cx="2376754" cy="1005840"/>
              <a:chOff x="6218606" y="4754879"/>
              <a:chExt cx="2376754" cy="1005840"/>
            </a:xfrm>
          </p:grpSpPr>
          <p:sp>
            <p:nvSpPr>
              <p:cNvPr id="30" name="Rounded Rectangle 29">
                <a:extLst>
                  <a:ext uri="{FF2B5EF4-FFF2-40B4-BE49-F238E27FC236}">
                    <a16:creationId xmlns:a16="http://schemas.microsoft.com/office/drawing/2014/main" id="{4E90E0DD-F888-5DAC-0994-A2DB4F5C36BB}"/>
                  </a:ext>
                </a:extLst>
              </p:cNvPr>
              <p:cNvSpPr/>
              <p:nvPr/>
            </p:nvSpPr>
            <p:spPr>
              <a:xfrm>
                <a:off x="6858000" y="4754879"/>
                <a:ext cx="1737360" cy="100584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lstStyle/>
              <a:p>
                <a:pPr>
                  <a:spcBef>
                    <a:spcPts val="600"/>
                  </a:spcBef>
                </a:pPr>
                <a:r>
                  <a:rPr lang="en-US" sz="1600" b="1" dirty="0">
                    <a:solidFill>
                      <a:schemeClr val="tx1"/>
                    </a:solidFill>
                  </a:rPr>
                  <a:t>JSON Database</a:t>
                </a:r>
              </a:p>
              <a:p>
                <a:pPr>
                  <a:spcBef>
                    <a:spcPts val="600"/>
                  </a:spcBef>
                </a:pPr>
                <a:r>
                  <a:rPr lang="en-US" sz="1200" dirty="0">
                    <a:solidFill>
                      <a:schemeClr val="tx1"/>
                    </a:solidFill>
                  </a:rPr>
                  <a:t>Specialized JSON service, limited relational storage, low price</a:t>
                </a:r>
              </a:p>
            </p:txBody>
          </p:sp>
          <p:sp>
            <p:nvSpPr>
              <p:cNvPr id="31" name="Oval 30">
                <a:extLst>
                  <a:ext uri="{FF2B5EF4-FFF2-40B4-BE49-F238E27FC236}">
                    <a16:creationId xmlns:a16="http://schemas.microsoft.com/office/drawing/2014/main" id="{D5A7893F-4C8B-E4F2-5E3B-721EB01AB4D2}"/>
                  </a:ext>
                </a:extLst>
              </p:cNvPr>
              <p:cNvSpPr>
                <a:spLocks noChangeAspect="1"/>
              </p:cNvSpPr>
              <p:nvPr/>
            </p:nvSpPr>
            <p:spPr>
              <a:xfrm>
                <a:off x="6218606" y="4754879"/>
                <a:ext cx="548640" cy="548640"/>
              </a:xfrm>
              <a:prstGeom prst="ellipse">
                <a:avLst/>
              </a:prstGeom>
              <a:solidFill>
                <a:srgbClr val="335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pic>
          <p:nvPicPr>
            <p:cNvPr id="29" name="Graphic 28">
              <a:extLst>
                <a:ext uri="{FF2B5EF4-FFF2-40B4-BE49-F238E27FC236}">
                  <a16:creationId xmlns:a16="http://schemas.microsoft.com/office/drawing/2014/main" id="{347B2F48-B627-E036-2F5B-A8606C17E9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55080" y="4892040"/>
              <a:ext cx="274320" cy="274320"/>
            </a:xfrm>
            <a:prstGeom prst="rect">
              <a:avLst/>
            </a:prstGeom>
          </p:spPr>
        </p:pic>
      </p:grpSp>
      <p:grpSp>
        <p:nvGrpSpPr>
          <p:cNvPr id="32" name="Group 31">
            <a:extLst>
              <a:ext uri="{FF2B5EF4-FFF2-40B4-BE49-F238E27FC236}">
                <a16:creationId xmlns:a16="http://schemas.microsoft.com/office/drawing/2014/main" id="{B77FB298-80CB-9C52-0594-10ACB8959DD5}"/>
              </a:ext>
            </a:extLst>
          </p:cNvPr>
          <p:cNvGrpSpPr/>
          <p:nvPr/>
        </p:nvGrpSpPr>
        <p:grpSpPr>
          <a:xfrm>
            <a:off x="8900160" y="4516476"/>
            <a:ext cx="2377440" cy="1005840"/>
            <a:chOff x="8869680" y="4754880"/>
            <a:chExt cx="2377440" cy="1005840"/>
          </a:xfrm>
        </p:grpSpPr>
        <p:sp>
          <p:nvSpPr>
            <p:cNvPr id="33" name="TextBox 32">
              <a:extLst>
                <a:ext uri="{FF2B5EF4-FFF2-40B4-BE49-F238E27FC236}">
                  <a16:creationId xmlns:a16="http://schemas.microsoft.com/office/drawing/2014/main" id="{5A11883D-3078-B326-4B3E-7CC3EDFF9F2A}"/>
                </a:ext>
              </a:extLst>
            </p:cNvPr>
            <p:cNvSpPr txBox="1"/>
            <p:nvPr/>
          </p:nvSpPr>
          <p:spPr>
            <a:xfrm>
              <a:off x="9509760" y="4754880"/>
              <a:ext cx="1737360" cy="1005840"/>
            </a:xfrm>
            <a:prstGeom prst="rect">
              <a:avLst/>
            </a:prstGeom>
            <a:noFill/>
          </p:spPr>
          <p:txBody>
            <a:bodyPr wrap="square" lIns="0" tIns="91440" rIns="0" bIns="0" rtlCol="0" anchor="t">
              <a:noAutofit/>
            </a:bodyPr>
            <a:lstStyle/>
            <a:p>
              <a:pPr>
                <a:spcBef>
                  <a:spcPts val="600"/>
                </a:spcBef>
              </a:pPr>
              <a:r>
                <a:rPr lang="en-US" sz="1600" b="1" dirty="0"/>
                <a:t>APEX Service</a:t>
              </a:r>
            </a:p>
            <a:p>
              <a:pPr>
                <a:spcBef>
                  <a:spcPts val="600"/>
                </a:spcBef>
              </a:pPr>
              <a:r>
                <a:rPr lang="en-US" sz="1200" dirty="0"/>
                <a:t>Specialized APEX service, no SQL*Net connectivity, low price</a:t>
              </a:r>
            </a:p>
          </p:txBody>
        </p:sp>
        <p:sp>
          <p:nvSpPr>
            <p:cNvPr id="34" name="Oval 33">
              <a:extLst>
                <a:ext uri="{FF2B5EF4-FFF2-40B4-BE49-F238E27FC236}">
                  <a16:creationId xmlns:a16="http://schemas.microsoft.com/office/drawing/2014/main" id="{8C7ACC51-6A93-8706-2152-03F3259BB3CD}"/>
                </a:ext>
              </a:extLst>
            </p:cNvPr>
            <p:cNvSpPr/>
            <p:nvPr/>
          </p:nvSpPr>
          <p:spPr>
            <a:xfrm>
              <a:off x="8869680" y="4754880"/>
              <a:ext cx="548640" cy="548640"/>
            </a:xfrm>
            <a:prstGeom prst="ellipse">
              <a:avLst/>
            </a:prstGeom>
            <a:solidFill>
              <a:srgbClr val="335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a:extLst>
                <a:ext uri="{FF2B5EF4-FFF2-40B4-BE49-F238E27FC236}">
                  <a16:creationId xmlns:a16="http://schemas.microsoft.com/office/drawing/2014/main" id="{3BE0541D-8057-0A9C-B843-2D03A437B8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06840" y="4892040"/>
              <a:ext cx="274320" cy="274320"/>
            </a:xfrm>
            <a:prstGeom prst="rect">
              <a:avLst/>
            </a:prstGeom>
          </p:spPr>
        </p:pic>
      </p:grpSp>
    </p:spTree>
    <p:extLst>
      <p:ext uri="{BB962C8B-B14F-4D97-AF65-F5344CB8AC3E}">
        <p14:creationId xmlns:p14="http://schemas.microsoft.com/office/powerpoint/2010/main" val="654876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E88A0AC-BE23-035A-8F5F-B8F17F61CA24}"/>
              </a:ext>
            </a:extLst>
          </p:cNvPr>
          <p:cNvSpPr>
            <a:spLocks noGrp="1"/>
          </p:cNvSpPr>
          <p:nvPr>
            <p:ph type="title"/>
          </p:nvPr>
        </p:nvSpPr>
        <p:spPr/>
        <p:txBody>
          <a:bodyPr/>
          <a:lstStyle/>
          <a:p>
            <a:r>
              <a:rPr lang="en-US" dirty="0"/>
              <a:t>Advantages of Oracle Database &amp; APEX on Multicloud</a:t>
            </a:r>
          </a:p>
        </p:txBody>
      </p:sp>
      <p:sp>
        <p:nvSpPr>
          <p:cNvPr id="4" name="Slide Number Placeholder 3">
            <a:extLst>
              <a:ext uri="{FF2B5EF4-FFF2-40B4-BE49-F238E27FC236}">
                <a16:creationId xmlns:a16="http://schemas.microsoft.com/office/drawing/2014/main" id="{2CF612C3-7226-E597-F31C-8DDE1528A6E1}"/>
              </a:ext>
            </a:extLst>
          </p:cNvPr>
          <p:cNvSpPr>
            <a:spLocks noGrp="1"/>
          </p:cNvSpPr>
          <p:nvPr>
            <p:ph type="sldNum" sz="quarter" idx="17"/>
          </p:nvPr>
        </p:nvSpPr>
        <p:spPr/>
        <p:txBody>
          <a:bodyPr/>
          <a:lstStyle/>
          <a:p>
            <a:fld id="{345D60D9-5372-5F40-9443-0F9AE5BDC3C8}" type="slidenum">
              <a:rPr lang="en-US" smtClean="0"/>
              <a:pPr/>
              <a:t>7</a:t>
            </a:fld>
            <a:endParaRPr lang="en-US" dirty="0"/>
          </a:p>
        </p:txBody>
      </p:sp>
      <p:sp>
        <p:nvSpPr>
          <p:cNvPr id="5" name="Footer Placeholder 4">
            <a:extLst>
              <a:ext uri="{FF2B5EF4-FFF2-40B4-BE49-F238E27FC236}">
                <a16:creationId xmlns:a16="http://schemas.microsoft.com/office/drawing/2014/main" id="{DE007611-6A8D-075B-B10B-C5C864F8C4A1}"/>
              </a:ext>
            </a:extLst>
          </p:cNvPr>
          <p:cNvSpPr>
            <a:spLocks noGrp="1"/>
          </p:cNvSpPr>
          <p:nvPr>
            <p:ph type="ftr" sz="quarter" idx="16"/>
          </p:nvPr>
        </p:nvSpPr>
        <p:spPr/>
        <p:txBody>
          <a:bodyPr/>
          <a:lstStyle/>
          <a:p>
            <a:r>
              <a:rPr lang="en-US"/>
              <a:t>Copyright © 2026, Oracle and/or its affiliates</a:t>
            </a:r>
            <a:endParaRPr lang="en-US" dirty="0"/>
          </a:p>
        </p:txBody>
      </p:sp>
      <p:sp>
        <p:nvSpPr>
          <p:cNvPr id="8" name="Rectangle 1">
            <a:extLst>
              <a:ext uri="{FF2B5EF4-FFF2-40B4-BE49-F238E27FC236}">
                <a16:creationId xmlns:a16="http://schemas.microsoft.com/office/drawing/2014/main" id="{3881893C-7A53-6CE6-68EE-740AFB0F9DFE}"/>
              </a:ext>
            </a:extLst>
          </p:cNvPr>
          <p:cNvSpPr txBox="1">
            <a:spLocks noChangeArrowheads="1"/>
          </p:cNvSpPr>
          <p:nvPr/>
        </p:nvSpPr>
        <p:spPr bwMode="auto">
          <a:xfrm>
            <a:off x="762000" y="1551723"/>
            <a:ext cx="9829852" cy="375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6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pPr eaLnBrk="0" fontAlgn="base" hangingPunct="0">
              <a:lnSpc>
                <a:spcPct val="150000"/>
              </a:lnSpc>
              <a:spcBef>
                <a:spcPct val="0"/>
              </a:spcBef>
              <a:spcAft>
                <a:spcPct val="0"/>
              </a:spcAft>
            </a:pPr>
            <a:r>
              <a:rPr lang="en-US" altLang="en-US" b="1" dirty="0">
                <a:solidFill>
                  <a:schemeClr val="accent4">
                    <a:lumMod val="75000"/>
                  </a:schemeClr>
                </a:solidFill>
                <a:latin typeface="+mn-lt"/>
              </a:rPr>
              <a:t>Platform Reach</a:t>
            </a:r>
            <a:endParaRPr lang="en-US" altLang="en-US" dirty="0">
              <a:solidFill>
                <a:schemeClr val="accent4">
                  <a:lumMod val="75000"/>
                </a:schemeClr>
              </a:solidFill>
              <a:latin typeface="+mn-lt"/>
            </a:endParaRPr>
          </a:p>
          <a:p>
            <a:pPr marL="651510" lvl="1" indent="-285750" eaLnBrk="0" fontAlgn="base" hangingPunct="0">
              <a:lnSpc>
                <a:spcPct val="150000"/>
              </a:lnSpc>
              <a:spcBef>
                <a:spcPct val="0"/>
              </a:spcBef>
              <a:spcAft>
                <a:spcPct val="0"/>
              </a:spcAft>
              <a:buSzTx/>
            </a:pPr>
            <a:r>
              <a:rPr lang="en-US" altLang="en-US" b="1" dirty="0">
                <a:latin typeface="+mn-lt"/>
              </a:rPr>
              <a:t>AWS:</a:t>
            </a:r>
            <a:r>
              <a:rPr lang="en-US" altLang="en-US" dirty="0">
                <a:latin typeface="+mn-lt"/>
              </a:rPr>
              <a:t> Exadata Dedicated, Autonomous DB</a:t>
            </a:r>
          </a:p>
          <a:p>
            <a:pPr marL="651510" lvl="1" indent="-285750" eaLnBrk="0" fontAlgn="base" hangingPunct="0">
              <a:lnSpc>
                <a:spcPct val="150000"/>
              </a:lnSpc>
              <a:spcBef>
                <a:spcPct val="0"/>
              </a:spcBef>
              <a:spcAft>
                <a:spcPct val="0"/>
              </a:spcAft>
              <a:buSzTx/>
            </a:pPr>
            <a:r>
              <a:rPr lang="en-US" altLang="en-US" b="1" dirty="0">
                <a:latin typeface="+mn-lt"/>
              </a:rPr>
              <a:t>Azure: </a:t>
            </a:r>
            <a:r>
              <a:rPr lang="en-US" altLang="en-US" dirty="0">
                <a:latin typeface="+mn-lt"/>
              </a:rPr>
              <a:t>Exadata Dedicated, Exascale, Autonomous DB</a:t>
            </a:r>
          </a:p>
          <a:p>
            <a:pPr marL="651510" lvl="1" indent="-285750" eaLnBrk="0" fontAlgn="base" hangingPunct="0">
              <a:lnSpc>
                <a:spcPct val="150000"/>
              </a:lnSpc>
              <a:spcBef>
                <a:spcPct val="0"/>
              </a:spcBef>
              <a:spcAft>
                <a:spcPct val="0"/>
              </a:spcAft>
              <a:buSzTx/>
            </a:pPr>
            <a:r>
              <a:rPr lang="en-US" altLang="en-US" b="1" dirty="0">
                <a:latin typeface="+mn-lt"/>
              </a:rPr>
              <a:t>Google Cloud: </a:t>
            </a:r>
            <a:r>
              <a:rPr lang="en-US" altLang="en-US" dirty="0">
                <a:latin typeface="+mn-lt"/>
              </a:rPr>
              <a:t>Exadata Dedicated, Exascale, Base DB Service, Autonomous DB</a:t>
            </a:r>
          </a:p>
          <a:p>
            <a:pPr eaLnBrk="0" fontAlgn="base" hangingPunct="0">
              <a:lnSpc>
                <a:spcPct val="150000"/>
              </a:lnSpc>
              <a:spcBef>
                <a:spcPct val="0"/>
              </a:spcBef>
              <a:spcAft>
                <a:spcPct val="0"/>
              </a:spcAft>
            </a:pPr>
            <a:endParaRPr lang="en-US" altLang="en-US" b="1" dirty="0">
              <a:latin typeface="+mn-lt"/>
            </a:endParaRPr>
          </a:p>
          <a:p>
            <a:pPr eaLnBrk="0" fontAlgn="base" hangingPunct="0">
              <a:lnSpc>
                <a:spcPct val="150000"/>
              </a:lnSpc>
              <a:spcBef>
                <a:spcPct val="0"/>
              </a:spcBef>
              <a:spcAft>
                <a:spcPct val="0"/>
              </a:spcAft>
            </a:pPr>
            <a:r>
              <a:rPr lang="en-US" altLang="en-US" b="1" dirty="0">
                <a:solidFill>
                  <a:schemeClr val="accent4">
                    <a:lumMod val="75000"/>
                  </a:schemeClr>
                </a:solidFill>
                <a:latin typeface="+mn-lt"/>
              </a:rPr>
              <a:t>Core Advantages</a:t>
            </a:r>
            <a:endParaRPr lang="en-US" altLang="en-US" dirty="0">
              <a:solidFill>
                <a:schemeClr val="accent4">
                  <a:lumMod val="75000"/>
                </a:schemeClr>
              </a:solidFill>
              <a:latin typeface="+mn-lt"/>
            </a:endParaRPr>
          </a:p>
          <a:p>
            <a:pPr marL="651510" lvl="1" indent="-285750" eaLnBrk="0" fontAlgn="base" hangingPunct="0">
              <a:lnSpc>
                <a:spcPct val="150000"/>
              </a:lnSpc>
              <a:spcBef>
                <a:spcPct val="0"/>
              </a:spcBef>
              <a:spcAft>
                <a:spcPct val="0"/>
              </a:spcAft>
              <a:buSzTx/>
            </a:pPr>
            <a:r>
              <a:rPr lang="en-US" altLang="en-US" b="1" dirty="0">
                <a:latin typeface="+mn-lt"/>
              </a:rPr>
              <a:t>Low-Latency:</a:t>
            </a:r>
            <a:r>
              <a:rPr lang="en-US" altLang="en-US" dirty="0">
                <a:latin typeface="+mn-lt"/>
              </a:rPr>
              <a:t> Database co-located with </a:t>
            </a:r>
            <a:r>
              <a:rPr lang="en-US" altLang="en-US" dirty="0" err="1">
                <a:latin typeface="+mn-lt"/>
              </a:rPr>
              <a:t>hyperscaler</a:t>
            </a:r>
            <a:r>
              <a:rPr lang="en-US" altLang="en-US" dirty="0">
                <a:latin typeface="+mn-lt"/>
              </a:rPr>
              <a:t> service</a:t>
            </a:r>
          </a:p>
          <a:p>
            <a:pPr marL="651510" lvl="1" indent="-285750" eaLnBrk="0" fontAlgn="base" hangingPunct="0">
              <a:lnSpc>
                <a:spcPct val="150000"/>
              </a:lnSpc>
              <a:spcBef>
                <a:spcPct val="0"/>
              </a:spcBef>
              <a:spcAft>
                <a:spcPct val="0"/>
              </a:spcAft>
              <a:buSzTx/>
            </a:pPr>
            <a:r>
              <a:rPr lang="en-US" altLang="en-US" b="1" dirty="0">
                <a:latin typeface="+mn-lt"/>
              </a:rPr>
              <a:t>Easy Migration:</a:t>
            </a:r>
            <a:r>
              <a:rPr lang="en-US" altLang="en-US" dirty="0">
                <a:latin typeface="+mn-lt"/>
              </a:rPr>
              <a:t> Zero application/database rewrites</a:t>
            </a:r>
          </a:p>
          <a:p>
            <a:pPr marL="651510" lvl="1" indent="-285750" eaLnBrk="0" fontAlgn="base" hangingPunct="0">
              <a:lnSpc>
                <a:spcPct val="150000"/>
              </a:lnSpc>
              <a:spcBef>
                <a:spcPct val="0"/>
              </a:spcBef>
              <a:spcAft>
                <a:spcPct val="0"/>
              </a:spcAft>
              <a:buSzTx/>
            </a:pPr>
            <a:r>
              <a:rPr lang="en-US" altLang="en-US" b="1" dirty="0">
                <a:latin typeface="+mn-lt"/>
              </a:rPr>
              <a:t>Unified Ops:</a:t>
            </a:r>
            <a:r>
              <a:rPr lang="en-US" altLang="en-US" dirty="0">
                <a:latin typeface="+mn-lt"/>
              </a:rPr>
              <a:t> Single invoice &amp; counts toward cloud commit</a:t>
            </a:r>
          </a:p>
          <a:p>
            <a:pPr marL="651510" lvl="1" indent="-285750" eaLnBrk="0" fontAlgn="base" hangingPunct="0">
              <a:lnSpc>
                <a:spcPct val="150000"/>
              </a:lnSpc>
              <a:spcBef>
                <a:spcPct val="0"/>
              </a:spcBef>
              <a:spcAft>
                <a:spcPct val="0"/>
              </a:spcAft>
              <a:buSzTx/>
            </a:pPr>
            <a:r>
              <a:rPr lang="en-US" altLang="en-US" b="1" dirty="0">
                <a:latin typeface="+mn-lt"/>
              </a:rPr>
              <a:t>Seamless Integration:</a:t>
            </a:r>
            <a:r>
              <a:rPr lang="en-US" altLang="en-US" dirty="0">
                <a:latin typeface="+mn-lt"/>
              </a:rPr>
              <a:t> Native IAM, networking, monitoring</a:t>
            </a:r>
          </a:p>
        </p:txBody>
      </p:sp>
    </p:spTree>
    <p:extLst>
      <p:ext uri="{BB962C8B-B14F-4D97-AF65-F5344CB8AC3E}">
        <p14:creationId xmlns:p14="http://schemas.microsoft.com/office/powerpoint/2010/main" val="1626008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02F44-AD00-BC64-D7D3-7EA8EE808EAC}"/>
            </a:ext>
          </a:extLst>
        </p:cNvPr>
        <p:cNvGrpSpPr/>
        <p:nvPr/>
      </p:nvGrpSpPr>
      <p:grpSpPr>
        <a:xfrm>
          <a:off x="0" y="0"/>
          <a:ext cx="0" cy="0"/>
          <a:chOff x="0" y="0"/>
          <a:chExt cx="0" cy="0"/>
        </a:xfrm>
      </p:grpSpPr>
      <p:sp>
        <p:nvSpPr>
          <p:cNvPr id="14" name="Title 4">
            <a:extLst>
              <a:ext uri="{FF2B5EF4-FFF2-40B4-BE49-F238E27FC236}">
                <a16:creationId xmlns:a16="http://schemas.microsoft.com/office/drawing/2014/main" id="{A412B7AA-2710-D3BF-EE0B-2CD6E77E5BDD}"/>
              </a:ext>
            </a:extLst>
          </p:cNvPr>
          <p:cNvSpPr>
            <a:spLocks noGrp="1"/>
          </p:cNvSpPr>
          <p:nvPr>
            <p:ph type="title"/>
          </p:nvPr>
        </p:nvSpPr>
        <p:spPr/>
        <p:txBody>
          <a:bodyPr/>
          <a:lstStyle/>
          <a:p>
            <a:r>
              <a:rPr lang="en-US" dirty="0"/>
              <a:t>Why APEX Delivers Unmatched </a:t>
            </a:r>
            <a:r>
              <a:rPr lang="en-US" dirty="0" err="1"/>
              <a:t>Multicloud</a:t>
            </a:r>
            <a:r>
              <a:rPr lang="en-US" dirty="0"/>
              <a:t> Value</a:t>
            </a:r>
            <a:endParaRPr lang="en-MX"/>
          </a:p>
        </p:txBody>
      </p:sp>
      <p:sp>
        <p:nvSpPr>
          <p:cNvPr id="3" name="Footer Placeholder 2">
            <a:extLst>
              <a:ext uri="{FF2B5EF4-FFF2-40B4-BE49-F238E27FC236}">
                <a16:creationId xmlns:a16="http://schemas.microsoft.com/office/drawing/2014/main" id="{6D35941C-10E8-AF2A-15BC-B312338EE1C3}"/>
              </a:ext>
            </a:extLst>
          </p:cNvPr>
          <p:cNvSpPr>
            <a:spLocks noGrp="1"/>
          </p:cNvSpPr>
          <p:nvPr>
            <p:ph type="ftr" sz="quarter" idx="11"/>
          </p:nvPr>
        </p:nvSpPr>
        <p:spPr/>
        <p:txBody>
          <a:bodyPr/>
          <a:lstStyle/>
          <a:p>
            <a:r>
              <a:rPr lang="en-US"/>
              <a:t>Copyright © 2026, Oracle and/or its affiliates</a:t>
            </a:r>
            <a:endParaRPr lang="en-US" dirty="0"/>
          </a:p>
        </p:txBody>
      </p:sp>
      <p:sp>
        <p:nvSpPr>
          <p:cNvPr id="4" name="Slide Number Placeholder 3">
            <a:extLst>
              <a:ext uri="{FF2B5EF4-FFF2-40B4-BE49-F238E27FC236}">
                <a16:creationId xmlns:a16="http://schemas.microsoft.com/office/drawing/2014/main" id="{1C4465A9-059C-8ADF-03C8-7CECD4615183}"/>
              </a:ext>
            </a:extLst>
          </p:cNvPr>
          <p:cNvSpPr>
            <a:spLocks noGrp="1"/>
          </p:cNvSpPr>
          <p:nvPr>
            <p:ph type="sldNum" sz="quarter" idx="12"/>
          </p:nvPr>
        </p:nvSpPr>
        <p:spPr/>
        <p:txBody>
          <a:bodyPr/>
          <a:lstStyle/>
          <a:p>
            <a:fld id="{345D60D9-5372-5F40-9443-0F9AE5BDC3C8}" type="slidenum">
              <a:rPr lang="en-US" smtClean="0"/>
              <a:pPr/>
              <a:t>8</a:t>
            </a:fld>
            <a:endParaRPr lang="en-US" dirty="0"/>
          </a:p>
        </p:txBody>
      </p:sp>
      <p:grpSp>
        <p:nvGrpSpPr>
          <p:cNvPr id="19" name="Item 1" descr="a box containing text that says: Item 1&#10;Details go here">
            <a:extLst>
              <a:ext uri="{FF2B5EF4-FFF2-40B4-BE49-F238E27FC236}">
                <a16:creationId xmlns:a16="http://schemas.microsoft.com/office/drawing/2014/main" id="{5AB14F4D-92B8-0B1A-6A2C-79E62FFDD84B}"/>
              </a:ext>
            </a:extLst>
          </p:cNvPr>
          <p:cNvGrpSpPr/>
          <p:nvPr/>
        </p:nvGrpSpPr>
        <p:grpSpPr>
          <a:xfrm>
            <a:off x="779265" y="1404987"/>
            <a:ext cx="4468143" cy="1863203"/>
            <a:chOff x="1615488" y="2514610"/>
            <a:chExt cx="2197776" cy="2011680"/>
          </a:xfrm>
          <a:solidFill>
            <a:srgbClr val="FBECEF"/>
          </a:solidFill>
        </p:grpSpPr>
        <p:sp>
          <p:nvSpPr>
            <p:cNvPr id="20" name="Rectangle 19" descr="Item 1&#10;">
              <a:extLst>
                <a:ext uri="{FF2B5EF4-FFF2-40B4-BE49-F238E27FC236}">
                  <a16:creationId xmlns:a16="http://schemas.microsoft.com/office/drawing/2014/main" id="{A5C5AF51-B8E0-D15E-4EFE-06D00BD10EDE}"/>
                </a:ext>
              </a:extLst>
            </p:cNvPr>
            <p:cNvSpPr/>
            <p:nvPr/>
          </p:nvSpPr>
          <p:spPr>
            <a:xfrm>
              <a:off x="1615488" y="2514610"/>
              <a:ext cx="2197776" cy="2011680"/>
            </a:xfrm>
            <a:prstGeom prst="rect">
              <a:avLst/>
            </a:prstGeom>
            <a:solidFill>
              <a:srgbClr val="4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defRPr/>
              </a:pPr>
              <a:r>
                <a:rPr lang="en-US" sz="1600" b="1" dirty="0">
                  <a:solidFill>
                    <a:srgbClr val="FFC000"/>
                  </a:solidFill>
                  <a:latin typeface="Oracle Sans Tab" panose="020B0503020204020204" pitchFamily="34" charset="0"/>
                  <a:cs typeface="Oracle Sans Tab" panose="020B0503020204020204" pitchFamily="34" charset="0"/>
                </a:rPr>
                <a:t>Preserve your Investment</a:t>
              </a:r>
            </a:p>
            <a:p>
              <a:r>
                <a:rPr lang="en-IN" sz="1200" dirty="0"/>
                <a:t>Develop locally on a free container, deploy to any cloud. Move seamlessly from on-premises to cloud, or between AWS, Azure, and Google Cloud, with minimal infrastructure provisioning.</a:t>
              </a:r>
            </a:p>
          </p:txBody>
        </p:sp>
        <p:sp>
          <p:nvSpPr>
            <p:cNvPr id="21" name="Rectangle 20">
              <a:extLst>
                <a:ext uri="{FF2B5EF4-FFF2-40B4-BE49-F238E27FC236}">
                  <a16:creationId xmlns:a16="http://schemas.microsoft.com/office/drawing/2014/main" id="{20DB279C-C3A9-CB0B-D008-03C78DB4C06C}"/>
                </a:ext>
              </a:extLst>
            </p:cNvPr>
            <p:cNvSpPr/>
            <p:nvPr/>
          </p:nvSpPr>
          <p:spPr>
            <a:xfrm>
              <a:off x="1615498" y="2514610"/>
              <a:ext cx="2197763" cy="1013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22" name="Item 1" descr="a box containing text that says: Item 1&#10;Details go here">
            <a:extLst>
              <a:ext uri="{FF2B5EF4-FFF2-40B4-BE49-F238E27FC236}">
                <a16:creationId xmlns:a16="http://schemas.microsoft.com/office/drawing/2014/main" id="{DFFC4D59-AA17-6252-6029-401ED1790DBB}"/>
              </a:ext>
            </a:extLst>
          </p:cNvPr>
          <p:cNvGrpSpPr/>
          <p:nvPr/>
        </p:nvGrpSpPr>
        <p:grpSpPr>
          <a:xfrm>
            <a:off x="779266" y="3580537"/>
            <a:ext cx="4468136" cy="1863203"/>
            <a:chOff x="1615488" y="2514610"/>
            <a:chExt cx="2197776" cy="2011680"/>
          </a:xfrm>
          <a:solidFill>
            <a:srgbClr val="FBECEF"/>
          </a:solidFill>
        </p:grpSpPr>
        <p:sp>
          <p:nvSpPr>
            <p:cNvPr id="23" name="Rectangle 22" descr="Item 1&#10;">
              <a:extLst>
                <a:ext uri="{FF2B5EF4-FFF2-40B4-BE49-F238E27FC236}">
                  <a16:creationId xmlns:a16="http://schemas.microsoft.com/office/drawing/2014/main" id="{0E25F3C0-DC2B-D29A-F5DC-50641486ECF7}"/>
                </a:ext>
              </a:extLst>
            </p:cNvPr>
            <p:cNvSpPr/>
            <p:nvPr/>
          </p:nvSpPr>
          <p:spPr>
            <a:xfrm>
              <a:off x="1615488" y="2514610"/>
              <a:ext cx="2197776" cy="2011680"/>
            </a:xfrm>
            <a:prstGeom prst="rect">
              <a:avLst/>
            </a:prstGeom>
            <a:solidFill>
              <a:srgbClr val="4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FFC000"/>
                  </a:solidFill>
                  <a:latin typeface="Oracle Sans Tab" panose="020B0503020204020204" pitchFamily="34" charset="0"/>
                  <a:cs typeface="Oracle Sans Tab" panose="020B0503020204020204" pitchFamily="34" charset="0"/>
                </a:rPr>
                <a:t>Cloud Flexibility &amp; Innovation</a:t>
              </a:r>
            </a:p>
            <a:p>
              <a:r>
                <a:rPr lang="en-US" sz="1200" dirty="0"/>
                <a:t>Leverage cutting-edge AI tools from Google Cloud, advanced analytics from Azure, or ML services from AWS, all whilst keeping your Oracle APEX applications portable and your data sovereign.</a:t>
              </a:r>
            </a:p>
          </p:txBody>
        </p:sp>
        <p:sp>
          <p:nvSpPr>
            <p:cNvPr id="24" name="Rectangle 23">
              <a:extLst>
                <a:ext uri="{FF2B5EF4-FFF2-40B4-BE49-F238E27FC236}">
                  <a16:creationId xmlns:a16="http://schemas.microsoft.com/office/drawing/2014/main" id="{981699FB-8388-F96F-7602-6A96C5D41EE0}"/>
                </a:ext>
              </a:extLst>
            </p:cNvPr>
            <p:cNvSpPr/>
            <p:nvPr/>
          </p:nvSpPr>
          <p:spPr>
            <a:xfrm>
              <a:off x="1615498" y="2514610"/>
              <a:ext cx="2197763" cy="1013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25" name="Item 1" descr="a box containing text that says: Item 1&#10;Details go here">
            <a:extLst>
              <a:ext uri="{FF2B5EF4-FFF2-40B4-BE49-F238E27FC236}">
                <a16:creationId xmlns:a16="http://schemas.microsoft.com/office/drawing/2014/main" id="{6422DFAB-304F-FD1D-8CC0-B825E13D042D}"/>
              </a:ext>
            </a:extLst>
          </p:cNvPr>
          <p:cNvGrpSpPr/>
          <p:nvPr/>
        </p:nvGrpSpPr>
        <p:grpSpPr>
          <a:xfrm>
            <a:off x="6612821" y="3514850"/>
            <a:ext cx="4391146" cy="1896046"/>
            <a:chOff x="1615488" y="2514610"/>
            <a:chExt cx="2197776" cy="2011680"/>
          </a:xfrm>
          <a:solidFill>
            <a:srgbClr val="FBECEF"/>
          </a:solidFill>
        </p:grpSpPr>
        <p:sp>
          <p:nvSpPr>
            <p:cNvPr id="26" name="Rectangle 25" descr="Item 1&#10;">
              <a:extLst>
                <a:ext uri="{FF2B5EF4-FFF2-40B4-BE49-F238E27FC236}">
                  <a16:creationId xmlns:a16="http://schemas.microsoft.com/office/drawing/2014/main" id="{403882B5-FF58-7454-9573-6F3236BA15A4}"/>
                </a:ext>
              </a:extLst>
            </p:cNvPr>
            <p:cNvSpPr/>
            <p:nvPr/>
          </p:nvSpPr>
          <p:spPr>
            <a:xfrm>
              <a:off x="1615488" y="2514610"/>
              <a:ext cx="2197776" cy="2011680"/>
            </a:xfrm>
            <a:prstGeom prst="rect">
              <a:avLst/>
            </a:prstGeom>
            <a:solidFill>
              <a:srgbClr val="4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600" b="1" dirty="0">
                  <a:solidFill>
                    <a:srgbClr val="FFC000"/>
                  </a:solidFill>
                  <a:latin typeface="Oracle Sans Tab" panose="020B0503020204020204" pitchFamily="34" charset="0"/>
                  <a:cs typeface="Oracle Sans Tab" panose="020B0503020204020204" pitchFamily="34" charset="0"/>
                </a:rPr>
                <a:t>Enterprise Resilience</a:t>
              </a:r>
            </a:p>
            <a:p>
              <a:r>
                <a:rPr lang="en-US" sz="1200" dirty="0">
                  <a:solidFill>
                    <a:schemeClr val="tx1"/>
                  </a:solidFill>
                  <a:ea typeface="Roboto Light" pitchFamily="34" charset="-122"/>
                  <a:cs typeface="Roboto Light" pitchFamily="34" charset="-120"/>
                </a:rPr>
                <a:t>Build true </a:t>
              </a:r>
              <a:r>
                <a:rPr lang="en-US" sz="1200" dirty="0" err="1">
                  <a:solidFill>
                    <a:schemeClr val="tx1"/>
                  </a:solidFill>
                  <a:ea typeface="Roboto Light" pitchFamily="34" charset="-122"/>
                  <a:cs typeface="Roboto Light" pitchFamily="34" charset="-120"/>
                </a:rPr>
                <a:t>Multicloud</a:t>
              </a:r>
              <a:r>
                <a:rPr lang="en-US" sz="1200" dirty="0">
                  <a:solidFill>
                    <a:schemeClr val="tx1"/>
                  </a:solidFill>
                  <a:ea typeface="Roboto Light" pitchFamily="34" charset="-122"/>
                  <a:cs typeface="Roboto Light" pitchFamily="34" charset="-120"/>
                </a:rPr>
                <a:t> failover solutions to protect against regional outages. Deploy redundant instances across providers for mission-critical applications requiring maximum uptime.</a:t>
              </a:r>
            </a:p>
          </p:txBody>
        </p:sp>
        <p:sp>
          <p:nvSpPr>
            <p:cNvPr id="27" name="Rectangle 26">
              <a:extLst>
                <a:ext uri="{FF2B5EF4-FFF2-40B4-BE49-F238E27FC236}">
                  <a16:creationId xmlns:a16="http://schemas.microsoft.com/office/drawing/2014/main" id="{49232D8C-6B89-2890-AAE5-EA66BFB33754}"/>
                </a:ext>
              </a:extLst>
            </p:cNvPr>
            <p:cNvSpPr/>
            <p:nvPr/>
          </p:nvSpPr>
          <p:spPr>
            <a:xfrm>
              <a:off x="1615498" y="2514610"/>
              <a:ext cx="2197763" cy="101392"/>
            </a:xfrm>
            <a:prstGeom prst="rect">
              <a:avLst/>
            </a:prstGeom>
            <a:solidFill>
              <a:srgbClr val="957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28" name="Item 1" descr="a box containing text that says: Item 1&#10;Details go here">
            <a:extLst>
              <a:ext uri="{FF2B5EF4-FFF2-40B4-BE49-F238E27FC236}">
                <a16:creationId xmlns:a16="http://schemas.microsoft.com/office/drawing/2014/main" id="{0A080484-E491-3100-C7F0-CB661A434CFF}"/>
              </a:ext>
            </a:extLst>
          </p:cNvPr>
          <p:cNvGrpSpPr/>
          <p:nvPr/>
        </p:nvGrpSpPr>
        <p:grpSpPr>
          <a:xfrm>
            <a:off x="6612821" y="1404988"/>
            <a:ext cx="4391152" cy="1863202"/>
            <a:chOff x="1615488" y="2514610"/>
            <a:chExt cx="2197776" cy="2011680"/>
          </a:xfrm>
          <a:solidFill>
            <a:srgbClr val="FBECEF"/>
          </a:solidFill>
        </p:grpSpPr>
        <p:sp>
          <p:nvSpPr>
            <p:cNvPr id="29" name="Rectangle 28" descr="Item 1&#10;">
              <a:extLst>
                <a:ext uri="{FF2B5EF4-FFF2-40B4-BE49-F238E27FC236}">
                  <a16:creationId xmlns:a16="http://schemas.microsoft.com/office/drawing/2014/main" id="{6C8C1479-162F-B368-C1FC-9073A42DEBF5}"/>
                </a:ext>
              </a:extLst>
            </p:cNvPr>
            <p:cNvSpPr/>
            <p:nvPr/>
          </p:nvSpPr>
          <p:spPr>
            <a:xfrm>
              <a:off x="1615488" y="2514610"/>
              <a:ext cx="2197776" cy="2011680"/>
            </a:xfrm>
            <a:prstGeom prst="rect">
              <a:avLst/>
            </a:prstGeom>
            <a:solidFill>
              <a:srgbClr val="4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600" b="1" dirty="0">
                  <a:solidFill>
                    <a:srgbClr val="FFC000"/>
                  </a:solidFill>
                  <a:latin typeface="Oracle Sans Tab" panose="020B0503020204020204" pitchFamily="34" charset="0"/>
                  <a:cs typeface="Oracle Sans Tab" panose="020B0503020204020204" pitchFamily="34" charset="0"/>
                </a:rPr>
                <a:t>Reduced Cost of Ownership</a:t>
              </a:r>
            </a:p>
            <a:p>
              <a:pPr>
                <a:defRPr/>
              </a:pPr>
              <a:r>
                <a:rPr lang="en-US" sz="1200" dirty="0"/>
                <a:t>No application changes needed when switching cloud providers. Build once, deploy anywhere, eliminating expensive rewrites and accelerating time-to-value across your </a:t>
              </a:r>
              <a:r>
                <a:rPr lang="en-US" sz="1200" dirty="0" err="1"/>
                <a:t>multicloud</a:t>
              </a:r>
              <a:r>
                <a:rPr lang="en-US" sz="1200" dirty="0"/>
                <a:t> estate.</a:t>
              </a:r>
            </a:p>
          </p:txBody>
        </p:sp>
        <p:sp>
          <p:nvSpPr>
            <p:cNvPr id="30" name="Rectangle 29">
              <a:extLst>
                <a:ext uri="{FF2B5EF4-FFF2-40B4-BE49-F238E27FC236}">
                  <a16:creationId xmlns:a16="http://schemas.microsoft.com/office/drawing/2014/main" id="{A2387ADD-3A80-D47E-42AA-71E7A53BA0A4}"/>
                </a:ext>
              </a:extLst>
            </p:cNvPr>
            <p:cNvSpPr/>
            <p:nvPr/>
          </p:nvSpPr>
          <p:spPr>
            <a:xfrm>
              <a:off x="1615498" y="2514610"/>
              <a:ext cx="2197763" cy="101392"/>
            </a:xfrm>
            <a:prstGeom prst="rect">
              <a:avLst/>
            </a:prstGeom>
            <a:solidFill>
              <a:srgbClr val="F1B1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2" name="TextBox 1">
            <a:extLst>
              <a:ext uri="{FF2B5EF4-FFF2-40B4-BE49-F238E27FC236}">
                <a16:creationId xmlns:a16="http://schemas.microsoft.com/office/drawing/2014/main" id="{4B021E69-418A-40AC-3EA1-7E58CAC3F812}"/>
              </a:ext>
            </a:extLst>
          </p:cNvPr>
          <p:cNvSpPr txBox="1"/>
          <p:nvPr/>
        </p:nvSpPr>
        <p:spPr>
          <a:xfrm>
            <a:off x="761999" y="5682056"/>
            <a:ext cx="11073245" cy="584775"/>
          </a:xfrm>
          <a:prstGeom prst="rect">
            <a:avLst/>
          </a:prstGeom>
          <a:noFill/>
        </p:spPr>
        <p:txBody>
          <a:bodyPr wrap="square">
            <a:spAutoFit/>
          </a:bodyPr>
          <a:lstStyle/>
          <a:p>
            <a:r>
              <a:rPr lang="en-US" sz="1600" dirty="0"/>
              <a:t>Oracle APEX on </a:t>
            </a:r>
            <a:r>
              <a:rPr lang="en-US" sz="1600" dirty="0" err="1"/>
              <a:t>Multicloud</a:t>
            </a:r>
            <a:r>
              <a:rPr lang="en-US" sz="1600" dirty="0"/>
              <a:t> means meeting customers where they are, no matter which cloud you have adopted, enterprise-grade AI App development platform is ready to accelerate your digital transformation.</a:t>
            </a:r>
          </a:p>
        </p:txBody>
      </p:sp>
    </p:spTree>
    <p:extLst>
      <p:ext uri="{BB962C8B-B14F-4D97-AF65-F5344CB8AC3E}">
        <p14:creationId xmlns:p14="http://schemas.microsoft.com/office/powerpoint/2010/main" val="320175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A97A89B4-F9FA-EDCF-68A5-624505D0559C}"/>
              </a:ext>
            </a:extLst>
          </p:cNvPr>
          <p:cNvSpPr>
            <a:spLocks noGrp="1"/>
          </p:cNvSpPr>
          <p:nvPr>
            <p:ph type="title"/>
          </p:nvPr>
        </p:nvSpPr>
        <p:spPr>
          <a:xfrm>
            <a:off x="768875" y="182403"/>
            <a:ext cx="10671048" cy="822960"/>
          </a:xfrm>
        </p:spPr>
        <p:txBody>
          <a:bodyPr/>
          <a:lstStyle/>
          <a:p>
            <a:r>
              <a:rPr lang="en-GB" dirty="0"/>
              <a:t>We started addressing these scenarios five years ago…</a:t>
            </a:r>
            <a:endParaRPr lang="en-ES" i="1" dirty="0"/>
          </a:p>
        </p:txBody>
      </p:sp>
      <p:sp>
        <p:nvSpPr>
          <p:cNvPr id="3" name="Slide Number Placeholder 2">
            <a:extLst>
              <a:ext uri="{FF2B5EF4-FFF2-40B4-BE49-F238E27FC236}">
                <a16:creationId xmlns:a16="http://schemas.microsoft.com/office/drawing/2014/main" id="{C69DB3EB-CD7F-89AA-F863-F04765AE159A}"/>
              </a:ext>
            </a:extLst>
          </p:cNvPr>
          <p:cNvSpPr>
            <a:spLocks noGrp="1"/>
          </p:cNvSpPr>
          <p:nvPr>
            <p:ph type="sldNum" sz="quarter" idx="17"/>
          </p:nvPr>
        </p:nvSpPr>
        <p:spPr/>
        <p:txBody>
          <a:bodyPr/>
          <a:lstStyle/>
          <a:p>
            <a:fld id="{345D60D9-5372-5F40-9443-0F9AE5BDC3C8}" type="slidenum">
              <a:rPr lang="en-US" smtClean="0"/>
              <a:pPr/>
              <a:t>9</a:t>
            </a:fld>
            <a:endParaRPr lang="en-US" dirty="0"/>
          </a:p>
        </p:txBody>
      </p:sp>
      <p:sp>
        <p:nvSpPr>
          <p:cNvPr id="4" name="Footer Placeholder 3">
            <a:extLst>
              <a:ext uri="{FF2B5EF4-FFF2-40B4-BE49-F238E27FC236}">
                <a16:creationId xmlns:a16="http://schemas.microsoft.com/office/drawing/2014/main" id="{EF5958B5-2792-2909-FCCD-5F1E2C5C2E13}"/>
              </a:ext>
            </a:extLst>
          </p:cNvPr>
          <p:cNvSpPr>
            <a:spLocks noGrp="1"/>
          </p:cNvSpPr>
          <p:nvPr>
            <p:ph type="ftr" sz="quarter" idx="16"/>
          </p:nvPr>
        </p:nvSpPr>
        <p:spPr/>
        <p:txBody>
          <a:bodyPr/>
          <a:lstStyle/>
          <a:p>
            <a:r>
              <a:rPr lang="en-US"/>
              <a:t>Copyright © 2026, Oracle and/or its affiliates</a:t>
            </a:r>
            <a:endParaRPr lang="en-US" dirty="0"/>
          </a:p>
        </p:txBody>
      </p:sp>
      <p:pic>
        <p:nvPicPr>
          <p:cNvPr id="8" name="Picture 7">
            <a:extLst>
              <a:ext uri="{FF2B5EF4-FFF2-40B4-BE49-F238E27FC236}">
                <a16:creationId xmlns:a16="http://schemas.microsoft.com/office/drawing/2014/main" id="{40B80D78-A857-C6B0-A091-58726CACFA8C}"/>
              </a:ext>
            </a:extLst>
          </p:cNvPr>
          <p:cNvPicPr>
            <a:picLocks noChangeAspect="1"/>
          </p:cNvPicPr>
          <p:nvPr/>
        </p:nvPicPr>
        <p:blipFill rotWithShape="1">
          <a:blip r:embed="rId3">
            <a:lum bright="100000"/>
            <a:alphaModFix amt="7000"/>
          </a:blip>
          <a:srcRect l="13237" t="9794" r="19255" b="57063"/>
          <a:stretch/>
        </p:blipFill>
        <p:spPr>
          <a:xfrm>
            <a:off x="0" y="3540703"/>
            <a:ext cx="4724292" cy="200149"/>
          </a:xfrm>
          <a:custGeom>
            <a:avLst/>
            <a:gdLst>
              <a:gd name="connsiteX0" fmla="*/ 0 w 3771826"/>
              <a:gd name="connsiteY0" fmla="*/ 0 h 150112"/>
              <a:gd name="connsiteX1" fmla="*/ 3771826 w 3771826"/>
              <a:gd name="connsiteY1" fmla="*/ 0 h 150112"/>
              <a:gd name="connsiteX2" fmla="*/ 3771826 w 3771826"/>
              <a:gd name="connsiteY2" fmla="*/ 150112 h 150112"/>
              <a:gd name="connsiteX3" fmla="*/ 0 w 3771826"/>
              <a:gd name="connsiteY3" fmla="*/ 150112 h 150112"/>
            </a:gdLst>
            <a:ahLst/>
            <a:cxnLst>
              <a:cxn ang="0">
                <a:pos x="connsiteX0" y="connsiteY0"/>
              </a:cxn>
              <a:cxn ang="0">
                <a:pos x="connsiteX1" y="connsiteY1"/>
              </a:cxn>
              <a:cxn ang="0">
                <a:pos x="connsiteX2" y="connsiteY2"/>
              </a:cxn>
              <a:cxn ang="0">
                <a:pos x="connsiteX3" y="connsiteY3"/>
              </a:cxn>
            </a:cxnLst>
            <a:rect l="l" t="t" r="r" b="b"/>
            <a:pathLst>
              <a:path w="3771826" h="150112">
                <a:moveTo>
                  <a:pt x="0" y="0"/>
                </a:moveTo>
                <a:lnTo>
                  <a:pt x="3771826" y="0"/>
                </a:lnTo>
                <a:lnTo>
                  <a:pt x="3771826" y="150112"/>
                </a:lnTo>
                <a:lnTo>
                  <a:pt x="0" y="150112"/>
                </a:lnTo>
                <a:close/>
              </a:path>
            </a:pathLst>
          </a:custGeom>
          <a:solidFill>
            <a:srgbClr val="41817E"/>
          </a:solidFill>
        </p:spPr>
      </p:pic>
      <p:grpSp>
        <p:nvGrpSpPr>
          <p:cNvPr id="12" name="Group 11">
            <a:extLst>
              <a:ext uri="{FF2B5EF4-FFF2-40B4-BE49-F238E27FC236}">
                <a16:creationId xmlns:a16="http://schemas.microsoft.com/office/drawing/2014/main" id="{CA52BA3C-73C4-AB81-9949-A5880D137FF9}"/>
              </a:ext>
            </a:extLst>
          </p:cNvPr>
          <p:cNvGrpSpPr/>
          <p:nvPr/>
        </p:nvGrpSpPr>
        <p:grpSpPr>
          <a:xfrm>
            <a:off x="2971674" y="4004898"/>
            <a:ext cx="1676526" cy="1387752"/>
            <a:chOff x="3092769" y="3233140"/>
            <a:chExt cx="1257395" cy="1040814"/>
          </a:xfrm>
        </p:grpSpPr>
        <p:sp>
          <p:nvSpPr>
            <p:cNvPr id="16" name="TextBox 15">
              <a:extLst>
                <a:ext uri="{FF2B5EF4-FFF2-40B4-BE49-F238E27FC236}">
                  <a16:creationId xmlns:a16="http://schemas.microsoft.com/office/drawing/2014/main" id="{240D5070-47A3-E1A0-9EE9-BC0FCF93E8C4}"/>
                </a:ext>
              </a:extLst>
            </p:cNvPr>
            <p:cNvSpPr txBox="1"/>
            <p:nvPr/>
          </p:nvSpPr>
          <p:spPr>
            <a:xfrm>
              <a:off x="3405763" y="3233140"/>
              <a:ext cx="944401" cy="1040814"/>
            </a:xfrm>
            <a:prstGeom prst="rect">
              <a:avLst/>
            </a:prstGeom>
            <a:noFill/>
          </p:spPr>
          <p:txBody>
            <a:bodyPr wrap="square">
              <a:spAutoFit/>
            </a:bodyPr>
            <a:lstStyle/>
            <a:p>
              <a:pPr marL="8466" marR="3387" lvl="0" indent="-1059" algn="l" defTabSz="899538" rtl="0" eaLnBrk="1" fontAlgn="auto" latinLnBrk="0" hangingPunct="1">
                <a:lnSpc>
                  <a:spcPct val="100000"/>
                </a:lnSpc>
                <a:spcBef>
                  <a:spcPts val="140"/>
                </a:spcBef>
                <a:spcAft>
                  <a:spcPts val="0"/>
                </a:spcAft>
                <a:buClrTx/>
                <a:buSzTx/>
                <a:buFontTx/>
                <a:buNone/>
                <a:tabLst/>
                <a:defRPr/>
              </a:pPr>
              <a:r>
                <a:rPr kumimoji="0" lang="en-US" sz="1333" b="1" i="0" u="none" strike="noStrike" kern="1200" cap="none" spc="-3" normalizeH="0" baseline="0" noProof="0" dirty="0" err="1">
                  <a:ln>
                    <a:noFill/>
                  </a:ln>
                  <a:effectLst/>
                  <a:uLnTx/>
                  <a:uFillTx/>
                  <a:latin typeface="Oracle Sans" panose="020B0503020204020204" pitchFamily="34" charset="0"/>
                  <a:ea typeface="+mn-ea"/>
                  <a:cs typeface="Oracle Sans" panose="020B0503020204020204" pitchFamily="34" charset="0"/>
                </a:rPr>
                <a:t>HeatWave</a:t>
              </a:r>
              <a:r>
                <a:rPr kumimoji="0" lang="en-US" sz="1333" b="1" i="0" u="none" strike="noStrike" kern="1200" cap="none" spc="-3" normalizeH="0" baseline="0" noProof="0" dirty="0">
                  <a:ln>
                    <a:noFill/>
                  </a:ln>
                  <a:effectLst/>
                  <a:uLnTx/>
                  <a:uFillTx/>
                  <a:latin typeface="Oracle Sans" panose="020B0503020204020204" pitchFamily="34" charset="0"/>
                  <a:ea typeface="+mn-ea"/>
                  <a:cs typeface="Oracle Sans" panose="020B0503020204020204" pitchFamily="34" charset="0"/>
                </a:rPr>
                <a:t> </a:t>
              </a:r>
              <a:br>
                <a:rPr kumimoji="0" lang="en-US" sz="1333" b="1" i="0" u="none" strike="noStrike" kern="1200" cap="none" spc="-3" normalizeH="0" baseline="0" noProof="0" dirty="0">
                  <a:ln>
                    <a:noFill/>
                  </a:ln>
                  <a:effectLst/>
                  <a:uLnTx/>
                  <a:uFillTx/>
                  <a:latin typeface="Oracle Sans" panose="020B0503020204020204" pitchFamily="34" charset="0"/>
                  <a:ea typeface="+mn-ea"/>
                  <a:cs typeface="Oracle Sans" panose="020B0503020204020204" pitchFamily="34" charset="0"/>
                </a:rPr>
              </a:br>
              <a:r>
                <a:rPr kumimoji="0" lang="en-US" sz="1333" b="1" i="0" u="none" strike="noStrike" kern="1200" cap="none" spc="-3" normalizeH="0" baseline="0" noProof="0" dirty="0">
                  <a:ln>
                    <a:noFill/>
                  </a:ln>
                  <a:effectLst/>
                  <a:uLnTx/>
                  <a:uFillTx/>
                  <a:latin typeface="Oracle Sans" panose="020B0503020204020204" pitchFamily="34" charset="0"/>
                  <a:ea typeface="+mn-ea"/>
                  <a:cs typeface="Oracle Sans" panose="020B0503020204020204" pitchFamily="34" charset="0"/>
                </a:rPr>
                <a:t>on AWS</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N. Virginia</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Tokyo</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Mumbai</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London</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Frankfurt</a:t>
              </a:r>
            </a:p>
          </p:txBody>
        </p:sp>
        <p:pic>
          <p:nvPicPr>
            <p:cNvPr id="17" name="Picture 16">
              <a:extLst>
                <a:ext uri="{FF2B5EF4-FFF2-40B4-BE49-F238E27FC236}">
                  <a16:creationId xmlns:a16="http://schemas.microsoft.com/office/drawing/2014/main" id="{4A89D0EB-F459-2BF7-A5FF-6544468B29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92769" y="3233346"/>
              <a:ext cx="312994" cy="187796"/>
            </a:xfrm>
            <a:prstGeom prst="rect">
              <a:avLst/>
            </a:prstGeom>
          </p:spPr>
        </p:pic>
      </p:grpSp>
      <p:grpSp>
        <p:nvGrpSpPr>
          <p:cNvPr id="18" name="Group 17">
            <a:extLst>
              <a:ext uri="{FF2B5EF4-FFF2-40B4-BE49-F238E27FC236}">
                <a16:creationId xmlns:a16="http://schemas.microsoft.com/office/drawing/2014/main" id="{9FDDFBC0-A82A-BB5D-AF11-C1095E3314FC}"/>
              </a:ext>
            </a:extLst>
          </p:cNvPr>
          <p:cNvGrpSpPr/>
          <p:nvPr/>
        </p:nvGrpSpPr>
        <p:grpSpPr>
          <a:xfrm>
            <a:off x="7324412" y="3949573"/>
            <a:ext cx="2194359" cy="1393452"/>
            <a:chOff x="6646471" y="1741560"/>
            <a:chExt cx="1645770" cy="1045088"/>
          </a:xfrm>
        </p:grpSpPr>
        <p:sp>
          <p:nvSpPr>
            <p:cNvPr id="19" name="TextBox 18">
              <a:extLst>
                <a:ext uri="{FF2B5EF4-FFF2-40B4-BE49-F238E27FC236}">
                  <a16:creationId xmlns:a16="http://schemas.microsoft.com/office/drawing/2014/main" id="{CFF0EB06-6EA9-5060-D92E-57840B974461}"/>
                </a:ext>
              </a:extLst>
            </p:cNvPr>
            <p:cNvSpPr txBox="1"/>
            <p:nvPr/>
          </p:nvSpPr>
          <p:spPr>
            <a:xfrm>
              <a:off x="6868160" y="1745835"/>
              <a:ext cx="1424081" cy="1040813"/>
            </a:xfrm>
            <a:prstGeom prst="rect">
              <a:avLst/>
            </a:prstGeom>
            <a:noFill/>
          </p:spPr>
          <p:txBody>
            <a:bodyPr wrap="square">
              <a:spAutoFit/>
            </a:bodyPr>
            <a:lstStyle/>
            <a:p>
              <a:pPr marL="8466" marR="3387" lvl="0" indent="-1059" algn="l" defTabSz="899538" rtl="0" eaLnBrk="1" fontAlgn="auto" latinLnBrk="0" hangingPunct="1">
                <a:lnSpc>
                  <a:spcPct val="100000"/>
                </a:lnSpc>
                <a:spcBef>
                  <a:spcPts val="140"/>
                </a:spcBef>
                <a:spcAft>
                  <a:spcPts val="0"/>
                </a:spcAft>
                <a:buClrTx/>
                <a:buSzTx/>
                <a:buFontTx/>
                <a:buNone/>
                <a:tabLst/>
                <a:defRPr/>
              </a:pPr>
              <a:r>
                <a:rPr kumimoji="0" lang="en-US" sz="1333" b="1" i="0" u="none" strike="noStrike" kern="1200" cap="none" spc="-3" normalizeH="0" baseline="0" noProof="0" dirty="0">
                  <a:ln>
                    <a:noFill/>
                  </a:ln>
                  <a:effectLst/>
                  <a:uLnTx/>
                  <a:uFillTx/>
                  <a:latin typeface="Oracle Sans" panose="020B0503020204020204" pitchFamily="34" charset="0"/>
                  <a:ea typeface="+mn-ea"/>
                  <a:cs typeface="Oracle Sans" panose="020B0503020204020204" pitchFamily="34" charset="0"/>
                </a:rPr>
                <a:t>Oracle Database</a:t>
              </a:r>
              <a:br>
                <a:rPr kumimoji="0" lang="en-US" sz="1333" b="1" i="0" u="none" strike="noStrike" kern="1200" cap="none" spc="-3" normalizeH="0" baseline="0" noProof="0" dirty="0">
                  <a:ln>
                    <a:noFill/>
                  </a:ln>
                  <a:effectLst/>
                  <a:uLnTx/>
                  <a:uFillTx/>
                  <a:latin typeface="Oracle Sans" panose="020B0503020204020204" pitchFamily="34" charset="0"/>
                  <a:ea typeface="+mn-ea"/>
                  <a:cs typeface="Oracle Sans" panose="020B0503020204020204" pitchFamily="34" charset="0"/>
                </a:rPr>
              </a:br>
              <a:r>
                <a:rPr kumimoji="0" lang="en-US" sz="1333" b="1" i="0" u="none" strike="noStrike" kern="1200" cap="none" spc="-3" normalizeH="0" baseline="0" noProof="0" dirty="0">
                  <a:ln>
                    <a:noFill/>
                  </a:ln>
                  <a:effectLst/>
                  <a:uLnTx/>
                  <a:uFillTx/>
                  <a:latin typeface="Oracle Sans" panose="020B0503020204020204" pitchFamily="34" charset="0"/>
                  <a:ea typeface="+mn-ea"/>
                  <a:cs typeface="Oracle Sans" panose="020B0503020204020204" pitchFamily="34" charset="0"/>
                </a:rPr>
                <a:t>@Google Cloud</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Frankfurt</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London</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Ashburn</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Salt Lake City</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lang="en-US" sz="1067" spc="-3" dirty="0">
                  <a:solidFill>
                    <a:schemeClr val="tx1">
                      <a:lumMod val="50000"/>
                      <a:lumOff val="50000"/>
                    </a:schemeClr>
                  </a:solidFill>
                  <a:latin typeface="Oracle Sans" panose="020B0503020204020204" pitchFamily="34" charset="0"/>
                  <a:cs typeface="Oracle Sans" panose="020B0503020204020204" pitchFamily="34" charset="0"/>
                </a:rPr>
                <a:t>Tokyo</a:t>
              </a:r>
              <a:endPar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endParaRPr>
            </a:p>
          </p:txBody>
        </p:sp>
        <p:pic>
          <p:nvPicPr>
            <p:cNvPr id="20" name="Graphic 19">
              <a:extLst>
                <a:ext uri="{FF2B5EF4-FFF2-40B4-BE49-F238E27FC236}">
                  <a16:creationId xmlns:a16="http://schemas.microsoft.com/office/drawing/2014/main" id="{61949BB3-2BB1-AF34-110F-48CCDB9A31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46471" y="1741560"/>
              <a:ext cx="234434" cy="234432"/>
            </a:xfrm>
            <a:prstGeom prst="rect">
              <a:avLst/>
            </a:prstGeom>
          </p:spPr>
        </p:pic>
      </p:grpSp>
      <p:pic>
        <p:nvPicPr>
          <p:cNvPr id="21" name="Picture 20">
            <a:extLst>
              <a:ext uri="{FF2B5EF4-FFF2-40B4-BE49-F238E27FC236}">
                <a16:creationId xmlns:a16="http://schemas.microsoft.com/office/drawing/2014/main" id="{AFE148FB-A3C1-D28B-C925-0F38774DA1FC}"/>
              </a:ext>
            </a:extLst>
          </p:cNvPr>
          <p:cNvPicPr>
            <a:picLocks noChangeAspect="1"/>
          </p:cNvPicPr>
          <p:nvPr/>
        </p:nvPicPr>
        <p:blipFill rotWithShape="1">
          <a:blip r:embed="rId3">
            <a:lum bright="100000"/>
            <a:alphaModFix amt="7000"/>
          </a:blip>
          <a:srcRect l="9431" t="9794" r="19261" b="57063"/>
          <a:stretch/>
        </p:blipFill>
        <p:spPr>
          <a:xfrm flipH="1">
            <a:off x="4276474" y="3540703"/>
            <a:ext cx="4991308" cy="200149"/>
          </a:xfrm>
          <a:prstGeom prst="roundRect">
            <a:avLst>
              <a:gd name="adj" fmla="val 0"/>
            </a:avLst>
          </a:prstGeom>
          <a:solidFill>
            <a:srgbClr val="00688C"/>
          </a:solidFill>
        </p:spPr>
      </p:pic>
      <p:pic>
        <p:nvPicPr>
          <p:cNvPr id="22" name="Picture 21">
            <a:extLst>
              <a:ext uri="{FF2B5EF4-FFF2-40B4-BE49-F238E27FC236}">
                <a16:creationId xmlns:a16="http://schemas.microsoft.com/office/drawing/2014/main" id="{F440706E-7FA6-7431-009A-AA3354C5EC2F}"/>
              </a:ext>
            </a:extLst>
          </p:cNvPr>
          <p:cNvPicPr>
            <a:picLocks noChangeAspect="1"/>
          </p:cNvPicPr>
          <p:nvPr/>
        </p:nvPicPr>
        <p:blipFill rotWithShape="1">
          <a:blip r:embed="rId3">
            <a:lum bright="100000"/>
            <a:alphaModFix amt="7000"/>
          </a:blip>
          <a:srcRect l="37705" t="9584" r="16161" b="57061"/>
          <a:stretch/>
        </p:blipFill>
        <p:spPr>
          <a:xfrm>
            <a:off x="8711731" y="3539431"/>
            <a:ext cx="3480269" cy="201421"/>
          </a:xfrm>
          <a:prstGeom prst="roundRect">
            <a:avLst>
              <a:gd name="adj" fmla="val 0"/>
            </a:avLst>
          </a:prstGeom>
          <a:solidFill>
            <a:srgbClr val="C74634"/>
          </a:solidFill>
        </p:spPr>
      </p:pic>
      <p:sp>
        <p:nvSpPr>
          <p:cNvPr id="23" name="TextBox 22">
            <a:extLst>
              <a:ext uri="{FF2B5EF4-FFF2-40B4-BE49-F238E27FC236}">
                <a16:creationId xmlns:a16="http://schemas.microsoft.com/office/drawing/2014/main" id="{BF2E874C-7B24-F750-0E18-436A70CE1A04}"/>
              </a:ext>
            </a:extLst>
          </p:cNvPr>
          <p:cNvSpPr txBox="1"/>
          <p:nvPr/>
        </p:nvSpPr>
        <p:spPr>
          <a:xfrm>
            <a:off x="304800" y="3509278"/>
            <a:ext cx="2287486" cy="256545"/>
          </a:xfrm>
          <a:prstGeom prst="rect">
            <a:avLst/>
          </a:prstGeom>
          <a:noFill/>
        </p:spPr>
        <p:txBody>
          <a:bodyPr wrap="square" rtlCol="0">
            <a:spAutoFit/>
          </a:bodyPr>
          <a:lstStyle/>
          <a:p>
            <a:pPr marL="0" marR="0" lvl="0" indent="0" algn="ctr" defTabSz="899538"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BECEF"/>
                </a:solidFill>
                <a:effectLst/>
                <a:uLnTx/>
                <a:uFillTx/>
                <a:latin typeface="Oracle Sans" panose="020B0503020204020204" pitchFamily="34" charset="0"/>
                <a:ea typeface="+mn-ea"/>
                <a:cs typeface="Oracle Sans" panose="020B0503020204020204" pitchFamily="34" charset="0"/>
              </a:rPr>
              <a:t>2019 – 2022 </a:t>
            </a:r>
          </a:p>
        </p:txBody>
      </p:sp>
      <p:sp>
        <p:nvSpPr>
          <p:cNvPr id="24" name="TextBox 23">
            <a:extLst>
              <a:ext uri="{FF2B5EF4-FFF2-40B4-BE49-F238E27FC236}">
                <a16:creationId xmlns:a16="http://schemas.microsoft.com/office/drawing/2014/main" id="{C436153F-2144-D456-24B3-4CF89DD99ED7}"/>
              </a:ext>
            </a:extLst>
          </p:cNvPr>
          <p:cNvSpPr txBox="1"/>
          <p:nvPr/>
        </p:nvSpPr>
        <p:spPr>
          <a:xfrm>
            <a:off x="2924218" y="3509278"/>
            <a:ext cx="490839" cy="256545"/>
          </a:xfrm>
          <a:prstGeom prst="rect">
            <a:avLst/>
          </a:prstGeom>
          <a:noFill/>
        </p:spPr>
        <p:txBody>
          <a:bodyPr wrap="none" rtlCol="0">
            <a:spAutoFit/>
          </a:bodyPr>
          <a:lstStyle/>
          <a:p>
            <a:pPr marL="0" marR="0" lvl="0" indent="0" algn="ctr" defTabSz="899538"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BECEF"/>
                </a:solidFill>
                <a:effectLst/>
                <a:uLnTx/>
                <a:uFillTx/>
                <a:latin typeface="Oracle Sans" panose="020B0503020204020204" pitchFamily="34" charset="0"/>
                <a:ea typeface="+mn-ea"/>
                <a:cs typeface="Oracle Sans" panose="020B0503020204020204" pitchFamily="34" charset="0"/>
              </a:rPr>
              <a:t>2023</a:t>
            </a:r>
          </a:p>
        </p:txBody>
      </p:sp>
      <p:sp>
        <p:nvSpPr>
          <p:cNvPr id="25" name="TextBox 24">
            <a:extLst>
              <a:ext uri="{FF2B5EF4-FFF2-40B4-BE49-F238E27FC236}">
                <a16:creationId xmlns:a16="http://schemas.microsoft.com/office/drawing/2014/main" id="{DE57A2EC-3297-5F58-2C0E-A64165867AEE}"/>
              </a:ext>
            </a:extLst>
          </p:cNvPr>
          <p:cNvSpPr txBox="1"/>
          <p:nvPr/>
        </p:nvSpPr>
        <p:spPr>
          <a:xfrm>
            <a:off x="4276473" y="3509278"/>
            <a:ext cx="503664" cy="256545"/>
          </a:xfrm>
          <a:prstGeom prst="rect">
            <a:avLst/>
          </a:prstGeom>
          <a:noFill/>
        </p:spPr>
        <p:txBody>
          <a:bodyPr wrap="none" rtlCol="0">
            <a:spAutoFit/>
          </a:bodyPr>
          <a:lstStyle/>
          <a:p>
            <a:pPr marL="0" marR="0" lvl="0" indent="0" algn="ctr" defTabSz="899538"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BECEF"/>
                </a:solidFill>
                <a:effectLst/>
                <a:uLnTx/>
                <a:uFillTx/>
                <a:latin typeface="Oracle Sans" panose="020B0503020204020204" pitchFamily="34" charset="0"/>
                <a:ea typeface="+mn-ea"/>
                <a:cs typeface="Oracle Sans" panose="020B0503020204020204" pitchFamily="34" charset="0"/>
              </a:rPr>
              <a:t>2024</a:t>
            </a:r>
          </a:p>
        </p:txBody>
      </p:sp>
      <p:sp>
        <p:nvSpPr>
          <p:cNvPr id="26" name="TextBox 25">
            <a:extLst>
              <a:ext uri="{FF2B5EF4-FFF2-40B4-BE49-F238E27FC236}">
                <a16:creationId xmlns:a16="http://schemas.microsoft.com/office/drawing/2014/main" id="{B18A62BC-5510-9F2C-923F-C3E84FBC2FBF}"/>
              </a:ext>
            </a:extLst>
          </p:cNvPr>
          <p:cNvSpPr txBox="1"/>
          <p:nvPr/>
        </p:nvSpPr>
        <p:spPr>
          <a:xfrm>
            <a:off x="8711730" y="3509278"/>
            <a:ext cx="494045" cy="256545"/>
          </a:xfrm>
          <a:prstGeom prst="rect">
            <a:avLst/>
          </a:prstGeom>
          <a:noFill/>
        </p:spPr>
        <p:txBody>
          <a:bodyPr wrap="none" rtlCol="0">
            <a:spAutoFit/>
          </a:bodyPr>
          <a:lstStyle/>
          <a:p>
            <a:pPr marL="0" marR="0" lvl="0" indent="0" algn="ctr" defTabSz="899538"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BECEF"/>
                </a:solidFill>
                <a:effectLst/>
                <a:uLnTx/>
                <a:uFillTx/>
                <a:latin typeface="Oracle Sans" panose="020B0503020204020204" pitchFamily="34" charset="0"/>
                <a:ea typeface="+mn-ea"/>
                <a:cs typeface="Oracle Sans" panose="020B0503020204020204" pitchFamily="34" charset="0"/>
              </a:rPr>
              <a:t>2025</a:t>
            </a:r>
          </a:p>
        </p:txBody>
      </p:sp>
      <p:grpSp>
        <p:nvGrpSpPr>
          <p:cNvPr id="27" name="Group 26">
            <a:extLst>
              <a:ext uri="{FF2B5EF4-FFF2-40B4-BE49-F238E27FC236}">
                <a16:creationId xmlns:a16="http://schemas.microsoft.com/office/drawing/2014/main" id="{A3CA0786-3978-E076-CA24-5F45E54005CB}"/>
              </a:ext>
            </a:extLst>
          </p:cNvPr>
          <p:cNvGrpSpPr/>
          <p:nvPr/>
        </p:nvGrpSpPr>
        <p:grpSpPr>
          <a:xfrm>
            <a:off x="4806888" y="3954956"/>
            <a:ext cx="2554375" cy="1565104"/>
            <a:chOff x="5860249" y="4759496"/>
            <a:chExt cx="2554375" cy="1565104"/>
          </a:xfrm>
        </p:grpSpPr>
        <p:pic>
          <p:nvPicPr>
            <p:cNvPr id="28" name="Graphic 27">
              <a:extLst>
                <a:ext uri="{FF2B5EF4-FFF2-40B4-BE49-F238E27FC236}">
                  <a16:creationId xmlns:a16="http://schemas.microsoft.com/office/drawing/2014/main" id="{E530DEA1-A9EC-0581-3AAC-9045BD0D86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60249" y="4759496"/>
              <a:ext cx="327939" cy="327939"/>
            </a:xfrm>
            <a:prstGeom prst="rect">
              <a:avLst/>
            </a:prstGeom>
          </p:spPr>
        </p:pic>
        <p:sp>
          <p:nvSpPr>
            <p:cNvPr id="29" name="TextBox 28">
              <a:extLst>
                <a:ext uri="{FF2B5EF4-FFF2-40B4-BE49-F238E27FC236}">
                  <a16:creationId xmlns:a16="http://schemas.microsoft.com/office/drawing/2014/main" id="{0C3A5737-F633-0F26-7AFB-8E6B7CC9E534}"/>
                </a:ext>
              </a:extLst>
            </p:cNvPr>
            <p:cNvSpPr txBox="1"/>
            <p:nvPr/>
          </p:nvSpPr>
          <p:spPr>
            <a:xfrm>
              <a:off x="6164912" y="4759813"/>
              <a:ext cx="2249712" cy="1564787"/>
            </a:xfrm>
            <a:prstGeom prst="rect">
              <a:avLst/>
            </a:prstGeom>
            <a:noFill/>
          </p:spPr>
          <p:txBody>
            <a:bodyPr wrap="square">
              <a:spAutoFit/>
            </a:bodyPr>
            <a:lstStyle/>
            <a:p>
              <a:pPr marL="8466" marR="3387" lvl="0" indent="-1059" algn="l" defTabSz="899538" rtl="0" eaLnBrk="1" fontAlgn="auto" latinLnBrk="0" hangingPunct="1">
                <a:lnSpc>
                  <a:spcPct val="100000"/>
                </a:lnSpc>
                <a:spcBef>
                  <a:spcPts val="140"/>
                </a:spcBef>
                <a:spcAft>
                  <a:spcPts val="0"/>
                </a:spcAft>
                <a:buClrTx/>
                <a:buSzTx/>
                <a:buFontTx/>
                <a:buNone/>
                <a:tabLst/>
                <a:defRPr/>
              </a:pPr>
              <a:r>
                <a:rPr kumimoji="0" lang="en-US" sz="1333" b="1" i="0" u="none" strike="noStrike" kern="1200" cap="none" spc="-3" normalizeH="0" baseline="0" noProof="0" dirty="0">
                  <a:ln>
                    <a:noFill/>
                  </a:ln>
                  <a:effectLst/>
                  <a:uLnTx/>
                  <a:uFillTx/>
                  <a:latin typeface="Oracle Sans" panose="020B0503020204020204" pitchFamily="34" charset="0"/>
                  <a:ea typeface="+mn-ea"/>
                  <a:cs typeface="Oracle Sans" panose="020B0503020204020204" pitchFamily="34" charset="0"/>
                </a:rPr>
                <a:t>Google Cloud Interconnect</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Ashburn</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Montreal</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Frankfurt</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Madrid</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London</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Sydney</a:t>
              </a:r>
            </a:p>
          </p:txBody>
        </p:sp>
        <p:sp>
          <p:nvSpPr>
            <p:cNvPr id="30" name="TextBox 29">
              <a:extLst>
                <a:ext uri="{FF2B5EF4-FFF2-40B4-BE49-F238E27FC236}">
                  <a16:creationId xmlns:a16="http://schemas.microsoft.com/office/drawing/2014/main" id="{58BA48CF-05D8-4235-4812-7A534D73A523}"/>
                </a:ext>
              </a:extLst>
            </p:cNvPr>
            <p:cNvSpPr txBox="1"/>
            <p:nvPr/>
          </p:nvSpPr>
          <p:spPr>
            <a:xfrm>
              <a:off x="7118957" y="5181600"/>
              <a:ext cx="1125130" cy="964688"/>
            </a:xfrm>
            <a:prstGeom prst="rect">
              <a:avLst/>
            </a:prstGeom>
            <a:noFill/>
          </p:spPr>
          <p:txBody>
            <a:bodyPr wrap="square">
              <a:spAutoFit/>
            </a:bodyPr>
            <a:lstStyle/>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Melbourne</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Mumbai</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Tokyo</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Singapore</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Sao Paulo</a:t>
              </a:r>
            </a:p>
          </p:txBody>
        </p:sp>
      </p:grpSp>
      <p:sp>
        <p:nvSpPr>
          <p:cNvPr id="31" name="TextBox 30">
            <a:extLst>
              <a:ext uri="{FF2B5EF4-FFF2-40B4-BE49-F238E27FC236}">
                <a16:creationId xmlns:a16="http://schemas.microsoft.com/office/drawing/2014/main" id="{B21BE736-85A9-5402-40E2-BED11BE34925}"/>
              </a:ext>
            </a:extLst>
          </p:cNvPr>
          <p:cNvSpPr txBox="1"/>
          <p:nvPr/>
        </p:nvSpPr>
        <p:spPr>
          <a:xfrm>
            <a:off x="7636991" y="2906479"/>
            <a:ext cx="2198987" cy="461665"/>
          </a:xfrm>
          <a:prstGeom prst="homePlate">
            <a:avLst/>
          </a:prstGeom>
          <a:solidFill>
            <a:srgbClr val="00688C"/>
          </a:solidFill>
        </p:spPr>
        <p:txBody>
          <a:bodyPr wrap="square">
            <a:spAutoFit/>
          </a:bodyPr>
          <a:lstStyle/>
          <a:p>
            <a:pPr marL="4763" marR="3387" lvl="0" algn="l" defTabSz="899538" rtl="0" eaLnBrk="1" fontAlgn="auto" latinLnBrk="0" hangingPunct="1">
              <a:lnSpc>
                <a:spcPct val="100000"/>
              </a:lnSpc>
              <a:spcBef>
                <a:spcPts val="140"/>
              </a:spcBef>
              <a:spcAft>
                <a:spcPts val="0"/>
              </a:spcAft>
              <a:buClrTx/>
              <a:buSzTx/>
              <a:buFontTx/>
              <a:buNone/>
              <a:tabLst>
                <a:tab pos="398463" algn="l"/>
              </a:tabLst>
              <a:defRPr/>
            </a:pPr>
            <a:r>
              <a:rPr lang="en-US" sz="2400" b="1" spc="-3" dirty="0">
                <a:solidFill>
                  <a:schemeClr val="bg1"/>
                </a:solidFill>
                <a:latin typeface="Oracle Sans" panose="020B0503020204020204" pitchFamily="34" charset="0"/>
                <a:cs typeface="Oracle Sans" panose="020B0503020204020204" pitchFamily="34" charset="0"/>
              </a:rPr>
              <a:t>17</a:t>
            </a:r>
            <a:r>
              <a:rPr kumimoji="0" lang="en-US" sz="1050" b="1" i="0" u="none" strike="noStrike" kern="1200" cap="none" spc="-3" normalizeH="0" baseline="0" noProof="0" dirty="0">
                <a:ln>
                  <a:noFill/>
                </a:ln>
                <a:solidFill>
                  <a:schemeClr val="bg1"/>
                </a:solidFill>
                <a:effectLst/>
                <a:uLnTx/>
                <a:uFillTx/>
                <a:latin typeface="Oracle Sans" panose="020B0503020204020204" pitchFamily="34" charset="0"/>
                <a:ea typeface="+mn-ea"/>
                <a:cs typeface="Oracle Sans" panose="020B0503020204020204" pitchFamily="34" charset="0"/>
              </a:rPr>
              <a:t>	</a:t>
            </a:r>
            <a:r>
              <a:rPr lang="en-US" sz="1050" b="1" spc="-3" dirty="0">
                <a:solidFill>
                  <a:schemeClr val="bg1"/>
                </a:solidFill>
                <a:latin typeface="Oracle Sans" panose="020B0503020204020204" pitchFamily="34" charset="0"/>
                <a:cs typeface="Oracle Sans" panose="020B0503020204020204" pitchFamily="34" charset="0"/>
              </a:rPr>
              <a:t>M</a:t>
            </a:r>
            <a:r>
              <a:rPr kumimoji="0" lang="en-US" sz="1050" b="1" i="0" u="none" strike="noStrike" kern="1200" cap="none" spc="-3" normalizeH="0" baseline="0" noProof="0" dirty="0">
                <a:ln>
                  <a:noFill/>
                </a:ln>
                <a:solidFill>
                  <a:schemeClr val="bg1"/>
                </a:solidFill>
                <a:effectLst/>
                <a:uLnTx/>
                <a:uFillTx/>
                <a:latin typeface="Oracle Sans" panose="020B0503020204020204" pitchFamily="34" charset="0"/>
                <a:ea typeface="+mn-ea"/>
                <a:cs typeface="Oracle Sans" panose="020B0503020204020204" pitchFamily="34" charset="0"/>
              </a:rPr>
              <a:t>ore regions planned </a:t>
            </a:r>
          </a:p>
        </p:txBody>
      </p:sp>
      <p:sp>
        <p:nvSpPr>
          <p:cNvPr id="32" name="TextBox 31">
            <a:extLst>
              <a:ext uri="{FF2B5EF4-FFF2-40B4-BE49-F238E27FC236}">
                <a16:creationId xmlns:a16="http://schemas.microsoft.com/office/drawing/2014/main" id="{15D474D4-845A-A1A2-47A6-BC08C6D12099}"/>
              </a:ext>
            </a:extLst>
          </p:cNvPr>
          <p:cNvSpPr txBox="1"/>
          <p:nvPr/>
        </p:nvSpPr>
        <p:spPr>
          <a:xfrm>
            <a:off x="9205775" y="3970685"/>
            <a:ext cx="2118528" cy="623248"/>
          </a:xfrm>
          <a:prstGeom prst="homePlate">
            <a:avLst/>
          </a:prstGeom>
          <a:solidFill>
            <a:srgbClr val="C74634"/>
          </a:solidFill>
        </p:spPr>
        <p:txBody>
          <a:bodyPr wrap="square">
            <a:spAutoFit/>
          </a:bodyPr>
          <a:lstStyle/>
          <a:p>
            <a:pPr marL="6349" marR="3387" lvl="0" indent="0" algn="l" defTabSz="899538" rtl="0" eaLnBrk="1" fontAlgn="auto" latinLnBrk="0" hangingPunct="1">
              <a:lnSpc>
                <a:spcPct val="100000"/>
              </a:lnSpc>
              <a:spcBef>
                <a:spcPts val="140"/>
              </a:spcBef>
              <a:spcAft>
                <a:spcPts val="0"/>
              </a:spcAft>
              <a:buClrTx/>
              <a:buSzTx/>
              <a:buFontTx/>
              <a:buNone/>
              <a:tabLst/>
              <a:defRPr/>
            </a:pPr>
            <a:r>
              <a:rPr lang="en-US" sz="2400" b="1" spc="-3" dirty="0">
                <a:solidFill>
                  <a:schemeClr val="bg1"/>
                </a:solidFill>
                <a:latin typeface="Oracle Sans" panose="020B0503020204020204" pitchFamily="34" charset="0"/>
                <a:cs typeface="Oracle Sans" panose="020B0503020204020204" pitchFamily="34" charset="0"/>
              </a:rPr>
              <a:t>10</a:t>
            </a:r>
            <a:r>
              <a:rPr kumimoji="0" lang="en-US" sz="2400" b="1" i="0" u="none" strike="noStrike" kern="1200" cap="none" spc="-3" normalizeH="0" baseline="0" noProof="0" dirty="0">
                <a:ln>
                  <a:noFill/>
                </a:ln>
                <a:solidFill>
                  <a:schemeClr val="bg1"/>
                </a:solidFill>
                <a:effectLst/>
                <a:uLnTx/>
                <a:uFillTx/>
                <a:latin typeface="Oracle Sans" panose="020B0503020204020204" pitchFamily="34" charset="0"/>
                <a:ea typeface="+mn-ea"/>
                <a:cs typeface="Oracle Sans" panose="020B0503020204020204" pitchFamily="34" charset="0"/>
              </a:rPr>
              <a:t> </a:t>
            </a:r>
            <a:r>
              <a:rPr lang="en-US" sz="1050" b="1" spc="-3" dirty="0">
                <a:solidFill>
                  <a:schemeClr val="bg1"/>
                </a:solidFill>
                <a:latin typeface="Oracle Sans" panose="020B0503020204020204" pitchFamily="34" charset="0"/>
                <a:cs typeface="Oracle Sans" panose="020B0503020204020204" pitchFamily="34" charset="0"/>
              </a:rPr>
              <a:t>M</a:t>
            </a:r>
            <a:r>
              <a:rPr kumimoji="0" lang="en-US" sz="1050" b="1" i="0" u="none" strike="noStrike" kern="1200" cap="none" spc="-3" normalizeH="0" baseline="0" noProof="0" dirty="0">
                <a:ln>
                  <a:noFill/>
                </a:ln>
                <a:solidFill>
                  <a:schemeClr val="bg1"/>
                </a:solidFill>
                <a:effectLst/>
                <a:uLnTx/>
                <a:uFillTx/>
                <a:latin typeface="Oracle Sans" panose="020B0503020204020204" pitchFamily="34" charset="0"/>
                <a:ea typeface="+mn-ea"/>
                <a:cs typeface="Oracle Sans" panose="020B0503020204020204" pitchFamily="34" charset="0"/>
              </a:rPr>
              <a:t>ore regions planned</a:t>
            </a:r>
            <a:endParaRPr kumimoji="0" lang="en-US" sz="2667" b="1" i="0" u="none" strike="noStrike" kern="1200" cap="none" spc="-3" normalizeH="0" baseline="0" noProof="0" dirty="0">
              <a:ln>
                <a:noFill/>
              </a:ln>
              <a:solidFill>
                <a:schemeClr val="bg1"/>
              </a:solidFill>
              <a:effectLst/>
              <a:uLnTx/>
              <a:uFillTx/>
              <a:latin typeface="Oracle Sans" panose="020B0503020204020204" pitchFamily="34" charset="0"/>
              <a:ea typeface="+mn-ea"/>
              <a:cs typeface="Oracle Sans" panose="020B0503020204020204" pitchFamily="34" charset="0"/>
            </a:endParaRPr>
          </a:p>
        </p:txBody>
      </p:sp>
      <p:grpSp>
        <p:nvGrpSpPr>
          <p:cNvPr id="33" name="Group 32">
            <a:extLst>
              <a:ext uri="{FF2B5EF4-FFF2-40B4-BE49-F238E27FC236}">
                <a16:creationId xmlns:a16="http://schemas.microsoft.com/office/drawing/2014/main" id="{225C2CC2-445C-AFE8-4040-18B142D85A4F}"/>
              </a:ext>
            </a:extLst>
          </p:cNvPr>
          <p:cNvGrpSpPr/>
          <p:nvPr/>
        </p:nvGrpSpPr>
        <p:grpSpPr>
          <a:xfrm>
            <a:off x="9163343" y="2128732"/>
            <a:ext cx="2711497" cy="910377"/>
            <a:chOff x="3086894" y="3233141"/>
            <a:chExt cx="2033623" cy="682782"/>
          </a:xfrm>
        </p:grpSpPr>
        <p:sp>
          <p:nvSpPr>
            <p:cNvPr id="34" name="TextBox 33">
              <a:extLst>
                <a:ext uri="{FF2B5EF4-FFF2-40B4-BE49-F238E27FC236}">
                  <a16:creationId xmlns:a16="http://schemas.microsoft.com/office/drawing/2014/main" id="{1BA39509-7992-4192-B51B-00DE8C1E3A13}"/>
                </a:ext>
              </a:extLst>
            </p:cNvPr>
            <p:cNvSpPr txBox="1"/>
            <p:nvPr/>
          </p:nvSpPr>
          <p:spPr>
            <a:xfrm>
              <a:off x="3405763" y="3233141"/>
              <a:ext cx="1714754" cy="682782"/>
            </a:xfrm>
            <a:prstGeom prst="rect">
              <a:avLst/>
            </a:prstGeom>
            <a:noFill/>
          </p:spPr>
          <p:txBody>
            <a:bodyPr wrap="square">
              <a:spAutoFit/>
            </a:bodyPr>
            <a:lstStyle/>
            <a:p>
              <a:pPr marL="6350" marR="3387" lvl="0" defTabSz="899538">
                <a:spcBef>
                  <a:spcPts val="140"/>
                </a:spcBef>
                <a:defRPr/>
              </a:pPr>
              <a:r>
                <a:rPr kumimoji="0" lang="en-US" sz="1333" b="1" i="0" u="none" strike="noStrike" kern="1200" cap="none" spc="-3" normalizeH="0" baseline="0" noProof="0" dirty="0">
                  <a:ln>
                    <a:noFill/>
                  </a:ln>
                  <a:effectLst/>
                  <a:uLnTx/>
                  <a:uFillTx/>
                  <a:latin typeface="Oracle Sans" panose="020B0503020204020204" pitchFamily="34" charset="0"/>
                  <a:ea typeface="+mn-ea"/>
                  <a:cs typeface="Oracle Sans" panose="020B0503020204020204" pitchFamily="34" charset="0"/>
                </a:rPr>
                <a:t>Oracle </a:t>
              </a:r>
              <a:r>
                <a:rPr kumimoji="0" lang="en-US" sz="1333" b="1" i="0" u="none" strike="noStrike" kern="1200" cap="none" spc="-3" normalizeH="0" baseline="0" noProof="0" dirty="0" err="1">
                  <a:ln>
                    <a:noFill/>
                  </a:ln>
                  <a:effectLst/>
                  <a:uLnTx/>
                  <a:uFillTx/>
                  <a:latin typeface="Oracle Sans" panose="020B0503020204020204" pitchFamily="34" charset="0"/>
                  <a:ea typeface="+mn-ea"/>
                  <a:cs typeface="Oracle Sans" panose="020B0503020204020204" pitchFamily="34" charset="0"/>
                </a:rPr>
                <a:t>Database@AWS</a:t>
              </a:r>
              <a:endParaRPr lang="en-US" sz="1333" b="1" spc="-3" dirty="0">
                <a:latin typeface="Oracle Sans" panose="020B0503020204020204" pitchFamily="34" charset="0"/>
                <a:cs typeface="Oracle Sans" panose="020B0503020204020204" pitchFamily="34" charset="0"/>
              </a:endParaRPr>
            </a:p>
            <a:p>
              <a:pPr marL="292100" marR="3387" lvl="0" indent="-285750" defTabSz="899538">
                <a:spcBef>
                  <a:spcPts val="140"/>
                </a:spcBef>
                <a:buFont typeface="Arial" panose="020B0604020202020204" pitchFamily="34" charset="0"/>
                <a:buChar char="•"/>
                <a:defRPr/>
              </a:pPr>
              <a:r>
                <a:rPr lang="en-US" sz="1200" spc="-3" dirty="0">
                  <a:solidFill>
                    <a:schemeClr val="tx1">
                      <a:lumMod val="50000"/>
                      <a:lumOff val="50000"/>
                    </a:schemeClr>
                  </a:solidFill>
                  <a:latin typeface="Oracle Sans" panose="020B0503020204020204" pitchFamily="34" charset="0"/>
                  <a:cs typeface="Oracle Sans" panose="020B0503020204020204" pitchFamily="34" charset="0"/>
                </a:rPr>
                <a:t>US East 1</a:t>
              </a:r>
            </a:p>
            <a:p>
              <a:pPr marL="292100" marR="3387" lvl="0" indent="-285750" defTabSz="899538">
                <a:spcBef>
                  <a:spcPts val="140"/>
                </a:spcBef>
                <a:buFont typeface="Arial" panose="020B0604020202020204" pitchFamily="34" charset="0"/>
                <a:buChar char="•"/>
                <a:defRPr/>
              </a:pPr>
              <a:r>
                <a:rPr lang="en-US" sz="1200" spc="-3" dirty="0">
                  <a:solidFill>
                    <a:schemeClr val="tx1">
                      <a:lumMod val="50000"/>
                      <a:lumOff val="50000"/>
                    </a:schemeClr>
                  </a:solidFill>
                  <a:latin typeface="Oracle Sans" panose="020B0503020204020204" pitchFamily="34" charset="0"/>
                  <a:cs typeface="Oracle Sans" panose="020B0503020204020204" pitchFamily="34" charset="0"/>
                </a:rPr>
                <a:t>US West 2</a:t>
              </a:r>
            </a:p>
            <a:p>
              <a:pPr marL="8466" marR="3387" lvl="0" indent="-1059" algn="l" defTabSz="899538" rtl="0" eaLnBrk="1" fontAlgn="auto" latinLnBrk="0" hangingPunct="1">
                <a:lnSpc>
                  <a:spcPct val="100000"/>
                </a:lnSpc>
                <a:spcBef>
                  <a:spcPts val="140"/>
                </a:spcBef>
                <a:spcAft>
                  <a:spcPts val="0"/>
                </a:spcAft>
                <a:buClrTx/>
                <a:buSzTx/>
                <a:buFontTx/>
                <a:buNone/>
                <a:tabLst/>
                <a:defRPr/>
              </a:pPr>
              <a:endParaRPr kumimoji="0" lang="en-US" sz="1333" b="1" i="0" u="none" strike="noStrike" kern="1200" cap="none" spc="-3" normalizeH="0" baseline="0" noProof="0" dirty="0">
                <a:ln>
                  <a:noFill/>
                </a:ln>
                <a:effectLst/>
                <a:uLnTx/>
                <a:uFillTx/>
                <a:latin typeface="Oracle Sans" panose="020B0503020204020204" pitchFamily="34" charset="0"/>
                <a:ea typeface="+mn-ea"/>
                <a:cs typeface="Oracle Sans" panose="020B0503020204020204" pitchFamily="34" charset="0"/>
              </a:endParaRPr>
            </a:p>
          </p:txBody>
        </p:sp>
        <p:pic>
          <p:nvPicPr>
            <p:cNvPr id="35" name="Picture 34">
              <a:extLst>
                <a:ext uri="{FF2B5EF4-FFF2-40B4-BE49-F238E27FC236}">
                  <a16:creationId xmlns:a16="http://schemas.microsoft.com/office/drawing/2014/main" id="{94E168A6-A145-017D-D7D0-455EA8B3BA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86894" y="3239842"/>
              <a:ext cx="312994" cy="187796"/>
            </a:xfrm>
            <a:prstGeom prst="rect">
              <a:avLst/>
            </a:prstGeom>
          </p:spPr>
        </p:pic>
      </p:grpSp>
      <p:grpSp>
        <p:nvGrpSpPr>
          <p:cNvPr id="36" name="Group 35">
            <a:extLst>
              <a:ext uri="{FF2B5EF4-FFF2-40B4-BE49-F238E27FC236}">
                <a16:creationId xmlns:a16="http://schemas.microsoft.com/office/drawing/2014/main" id="{2951CB8A-4925-CA86-3355-0BB7C07D73BC}"/>
              </a:ext>
            </a:extLst>
          </p:cNvPr>
          <p:cNvGrpSpPr/>
          <p:nvPr/>
        </p:nvGrpSpPr>
        <p:grpSpPr>
          <a:xfrm>
            <a:off x="3900278" y="1981200"/>
            <a:ext cx="4176923" cy="1532484"/>
            <a:chOff x="4342128" y="1981200"/>
            <a:chExt cx="3414923" cy="1532484"/>
          </a:xfrm>
        </p:grpSpPr>
        <p:sp>
          <p:nvSpPr>
            <p:cNvPr id="37" name="TextBox 36">
              <a:extLst>
                <a:ext uri="{FF2B5EF4-FFF2-40B4-BE49-F238E27FC236}">
                  <a16:creationId xmlns:a16="http://schemas.microsoft.com/office/drawing/2014/main" id="{F8084077-615D-3B24-0D50-72781B4C0A91}"/>
                </a:ext>
              </a:extLst>
            </p:cNvPr>
            <p:cNvSpPr txBox="1"/>
            <p:nvPr/>
          </p:nvSpPr>
          <p:spPr>
            <a:xfrm>
              <a:off x="4602888" y="1981200"/>
              <a:ext cx="3093314" cy="1359668"/>
            </a:xfrm>
            <a:prstGeom prst="rect">
              <a:avLst/>
            </a:prstGeom>
            <a:noFill/>
          </p:spPr>
          <p:txBody>
            <a:bodyPr wrap="square">
              <a:spAutoFit/>
            </a:bodyPr>
            <a:lstStyle/>
            <a:p>
              <a:pPr marL="8466" marR="3387" lvl="0" indent="-1059" algn="l" defTabSz="899538" rtl="0" eaLnBrk="1" fontAlgn="auto" latinLnBrk="0" hangingPunct="1">
                <a:lnSpc>
                  <a:spcPct val="100000"/>
                </a:lnSpc>
                <a:spcBef>
                  <a:spcPts val="140"/>
                </a:spcBef>
                <a:spcAft>
                  <a:spcPts val="0"/>
                </a:spcAft>
                <a:buClrTx/>
                <a:buSzTx/>
                <a:buFontTx/>
                <a:buNone/>
                <a:tabLst/>
                <a:defRPr/>
              </a:pPr>
              <a:r>
                <a:rPr kumimoji="0" lang="en-US" sz="1333" b="1" i="0" u="none" strike="noStrike" kern="1200" cap="none" spc="-3" normalizeH="0" baseline="0" noProof="0" dirty="0">
                  <a:ln>
                    <a:noFill/>
                  </a:ln>
                  <a:effectLst/>
                  <a:uLnTx/>
                  <a:uFillTx/>
                  <a:latin typeface="Oracle Sans" panose="020B0503020204020204" pitchFamily="34" charset="0"/>
                  <a:ea typeface="+mn-ea"/>
                  <a:cs typeface="Oracle Sans" panose="020B0503020204020204" pitchFamily="34" charset="0"/>
                </a:rPr>
                <a:t>Oracle </a:t>
              </a:r>
              <a:r>
                <a:rPr kumimoji="0" lang="en-US" sz="1333" b="1" i="0" u="none" strike="noStrike" kern="1200" cap="none" spc="-3" normalizeH="0" baseline="0" noProof="0" dirty="0" err="1">
                  <a:ln>
                    <a:noFill/>
                  </a:ln>
                  <a:effectLst/>
                  <a:uLnTx/>
                  <a:uFillTx/>
                  <a:latin typeface="Oracle Sans" panose="020B0503020204020204" pitchFamily="34" charset="0"/>
                  <a:ea typeface="+mn-ea"/>
                  <a:cs typeface="Oracle Sans" panose="020B0503020204020204" pitchFamily="34" charset="0"/>
                </a:rPr>
                <a:t>Database@Azure</a:t>
              </a:r>
              <a:endParaRPr kumimoji="0" lang="en-US" sz="1333" b="1" i="0" u="none" strike="noStrike" kern="1200" cap="none" spc="-3" normalizeH="0" baseline="0" noProof="0" dirty="0">
                <a:ln>
                  <a:noFill/>
                </a:ln>
                <a:effectLst/>
                <a:uLnTx/>
                <a:uFillTx/>
                <a:latin typeface="Oracle Sans" panose="020B0503020204020204" pitchFamily="34" charset="0"/>
                <a:ea typeface="+mn-ea"/>
                <a:cs typeface="Oracle Sans" panose="020B0503020204020204" pitchFamily="34" charset="0"/>
              </a:endParaRP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East US</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lang="en-US" sz="1067" spc="-3" dirty="0">
                  <a:solidFill>
                    <a:schemeClr val="tx1">
                      <a:lumMod val="50000"/>
                      <a:lumOff val="50000"/>
                    </a:schemeClr>
                  </a:solidFill>
                  <a:latin typeface="Oracle Sans" panose="020B0503020204020204" pitchFamily="34" charset="0"/>
                  <a:cs typeface="Oracle Sans" panose="020B0503020204020204" pitchFamily="34" charset="0"/>
                </a:rPr>
                <a:t>East US 2</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West US</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lang="en-US" sz="1067" spc="-3" dirty="0">
                  <a:solidFill>
                    <a:schemeClr val="tx1">
                      <a:lumMod val="50000"/>
                      <a:lumOff val="50000"/>
                    </a:schemeClr>
                  </a:solidFill>
                  <a:latin typeface="Oracle Sans" panose="020B0503020204020204" pitchFamily="34" charset="0"/>
                  <a:cs typeface="Oracle Sans" panose="020B0503020204020204" pitchFamily="34" charset="0"/>
                </a:rPr>
                <a:t>Brazil South</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France Central</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Germany West Central</a:t>
              </a:r>
            </a:p>
          </p:txBody>
        </p:sp>
        <p:pic>
          <p:nvPicPr>
            <p:cNvPr id="38" name="Graphic 37">
              <a:extLst>
                <a:ext uri="{FF2B5EF4-FFF2-40B4-BE49-F238E27FC236}">
                  <a16:creationId xmlns:a16="http://schemas.microsoft.com/office/drawing/2014/main" id="{DA902817-F622-8A74-BAE7-26708DF64D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42128" y="2142654"/>
              <a:ext cx="260760" cy="260757"/>
            </a:xfrm>
            <a:prstGeom prst="rect">
              <a:avLst/>
            </a:prstGeom>
          </p:spPr>
        </p:pic>
        <p:sp>
          <p:nvSpPr>
            <p:cNvPr id="39" name="TextBox 38">
              <a:extLst>
                <a:ext uri="{FF2B5EF4-FFF2-40B4-BE49-F238E27FC236}">
                  <a16:creationId xmlns:a16="http://schemas.microsoft.com/office/drawing/2014/main" id="{F50BCCE3-D122-77D7-584E-312F9B15E0AF}"/>
                </a:ext>
              </a:extLst>
            </p:cNvPr>
            <p:cNvSpPr txBox="1"/>
            <p:nvPr/>
          </p:nvSpPr>
          <p:spPr>
            <a:xfrm>
              <a:off x="6204672" y="2194925"/>
              <a:ext cx="1552379" cy="1318759"/>
            </a:xfrm>
            <a:prstGeom prst="rect">
              <a:avLst/>
            </a:prstGeom>
            <a:noFill/>
          </p:spPr>
          <p:txBody>
            <a:bodyPr wrap="square">
              <a:spAutoFit/>
            </a:bodyPr>
            <a:lstStyle/>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lang="en-US" sz="1067" spc="-3" dirty="0">
                  <a:solidFill>
                    <a:schemeClr val="tx1">
                      <a:lumMod val="50000"/>
                      <a:lumOff val="50000"/>
                    </a:schemeClr>
                  </a:solidFill>
                  <a:latin typeface="Oracle Sans" panose="020B0503020204020204" pitchFamily="34" charset="0"/>
                  <a:cs typeface="Oracle Sans" panose="020B0503020204020204" pitchFamily="34" charset="0"/>
                </a:rPr>
                <a:t>Italy North</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lang="en-US" sz="1067" spc="-3" dirty="0">
                  <a:solidFill>
                    <a:schemeClr val="tx1">
                      <a:lumMod val="50000"/>
                      <a:lumOff val="50000"/>
                    </a:schemeClr>
                  </a:solidFill>
                  <a:latin typeface="Oracle Sans" panose="020B0503020204020204" pitchFamily="34" charset="0"/>
                  <a:cs typeface="Oracle Sans" panose="020B0503020204020204" pitchFamily="34" charset="0"/>
                </a:rPr>
                <a:t>UK South</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lang="en-US" sz="1067" spc="-3" dirty="0">
                  <a:solidFill>
                    <a:schemeClr val="tx1">
                      <a:lumMod val="50000"/>
                      <a:lumOff val="50000"/>
                    </a:schemeClr>
                  </a:solidFill>
                  <a:latin typeface="Oracle Sans" panose="020B0503020204020204" pitchFamily="34" charset="0"/>
                  <a:cs typeface="Oracle Sans" panose="020B0503020204020204" pitchFamily="34" charset="0"/>
                </a:rPr>
                <a:t>UK West</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lang="en-US" sz="1067" spc="-3" dirty="0">
                  <a:solidFill>
                    <a:schemeClr val="tx1">
                      <a:lumMod val="50000"/>
                      <a:lumOff val="50000"/>
                    </a:schemeClr>
                  </a:solidFill>
                  <a:latin typeface="Oracle Sans" panose="020B0503020204020204" pitchFamily="34" charset="0"/>
                  <a:cs typeface="Oracle Sans" panose="020B0503020204020204" pitchFamily="34" charset="0"/>
                </a:rPr>
                <a:t>Australia East</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lang="en-US" sz="1067" spc="-3" dirty="0">
                  <a:solidFill>
                    <a:schemeClr val="tx1">
                      <a:lumMod val="50000"/>
                      <a:lumOff val="50000"/>
                    </a:schemeClr>
                  </a:solidFill>
                  <a:latin typeface="Oracle Sans" panose="020B0503020204020204" pitchFamily="34" charset="0"/>
                  <a:cs typeface="Oracle Sans" panose="020B0503020204020204" pitchFamily="34" charset="0"/>
                </a:rPr>
                <a:t>Australia Southeast</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lang="en-US" sz="1067" spc="-3" dirty="0">
                  <a:solidFill>
                    <a:schemeClr val="tx1">
                      <a:lumMod val="50000"/>
                      <a:lumOff val="50000"/>
                    </a:schemeClr>
                  </a:solidFill>
                  <a:latin typeface="Oracle Sans" panose="020B0503020204020204" pitchFamily="34" charset="0"/>
                  <a:cs typeface="Oracle Sans" panose="020B0503020204020204" pitchFamily="34" charset="0"/>
                </a:rPr>
                <a:t>Japan East</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lang="en-US" sz="1067" spc="-3" dirty="0">
                  <a:solidFill>
                    <a:schemeClr val="tx1">
                      <a:lumMod val="50000"/>
                      <a:lumOff val="50000"/>
                    </a:schemeClr>
                  </a:solidFill>
                  <a:latin typeface="Oracle Sans" panose="020B0503020204020204" pitchFamily="34" charset="0"/>
                  <a:cs typeface="Oracle Sans" panose="020B0503020204020204" pitchFamily="34" charset="0"/>
                </a:rPr>
                <a:t>Southeast Asia</a:t>
              </a:r>
            </a:p>
          </p:txBody>
        </p:sp>
      </p:grpSp>
      <p:grpSp>
        <p:nvGrpSpPr>
          <p:cNvPr id="40" name="Group 39">
            <a:extLst>
              <a:ext uri="{FF2B5EF4-FFF2-40B4-BE49-F238E27FC236}">
                <a16:creationId xmlns:a16="http://schemas.microsoft.com/office/drawing/2014/main" id="{1478F040-E830-9E17-4CCD-F33D1FA72031}"/>
              </a:ext>
            </a:extLst>
          </p:cNvPr>
          <p:cNvGrpSpPr/>
          <p:nvPr/>
        </p:nvGrpSpPr>
        <p:grpSpPr>
          <a:xfrm>
            <a:off x="326253" y="3957513"/>
            <a:ext cx="2645547" cy="1407211"/>
            <a:chOff x="-211883" y="4248001"/>
            <a:chExt cx="2645547" cy="1407211"/>
          </a:xfrm>
        </p:grpSpPr>
        <p:sp>
          <p:nvSpPr>
            <p:cNvPr id="41" name="TextBox 40">
              <a:extLst>
                <a:ext uri="{FF2B5EF4-FFF2-40B4-BE49-F238E27FC236}">
                  <a16:creationId xmlns:a16="http://schemas.microsoft.com/office/drawing/2014/main" id="{79397CF8-0A9D-A3F6-D0A3-0FD4A78C9851}"/>
                </a:ext>
              </a:extLst>
            </p:cNvPr>
            <p:cNvSpPr txBox="1"/>
            <p:nvPr/>
          </p:nvSpPr>
          <p:spPr>
            <a:xfrm>
              <a:off x="78512" y="4295386"/>
              <a:ext cx="2079337" cy="1359668"/>
            </a:xfrm>
            <a:prstGeom prst="rect">
              <a:avLst/>
            </a:prstGeom>
            <a:noFill/>
          </p:spPr>
          <p:txBody>
            <a:bodyPr wrap="square">
              <a:spAutoFit/>
            </a:bodyPr>
            <a:lstStyle/>
            <a:p>
              <a:pPr marL="8466" marR="3387" lvl="0" indent="-1059" algn="l" defTabSz="899538" rtl="0" eaLnBrk="1" fontAlgn="auto" latinLnBrk="0" hangingPunct="1">
                <a:lnSpc>
                  <a:spcPct val="100000"/>
                </a:lnSpc>
                <a:spcBef>
                  <a:spcPts val="140"/>
                </a:spcBef>
                <a:spcAft>
                  <a:spcPts val="0"/>
                </a:spcAft>
                <a:buClrTx/>
                <a:buSzTx/>
                <a:buFontTx/>
                <a:buNone/>
                <a:tabLst/>
                <a:defRPr/>
              </a:pPr>
              <a:r>
                <a:rPr kumimoji="0" lang="en-US" sz="1333" b="1" i="0" u="none" strike="noStrike" kern="1200" cap="none" spc="-3" normalizeH="0" baseline="0" noProof="0" dirty="0">
                  <a:ln>
                    <a:noFill/>
                  </a:ln>
                  <a:effectLst/>
                  <a:uLnTx/>
                  <a:uFillTx/>
                  <a:latin typeface="Oracle Sans" panose="020B0503020204020204" pitchFamily="34" charset="0"/>
                  <a:ea typeface="+mn-ea"/>
                  <a:cs typeface="Oracle Sans" panose="020B0503020204020204" pitchFamily="34" charset="0"/>
                </a:rPr>
                <a:t>Azure Interconnect</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Ashburn</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London</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Toronto</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Tokyo</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Amsterdam</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San José</a:t>
              </a:r>
            </a:p>
          </p:txBody>
        </p:sp>
        <p:pic>
          <p:nvPicPr>
            <p:cNvPr id="42" name="Graphic 41">
              <a:extLst>
                <a:ext uri="{FF2B5EF4-FFF2-40B4-BE49-F238E27FC236}">
                  <a16:creationId xmlns:a16="http://schemas.microsoft.com/office/drawing/2014/main" id="{2D02CA4B-0ACF-9775-A908-7DCAAB5E56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1883" y="4248001"/>
              <a:ext cx="322056" cy="322056"/>
            </a:xfrm>
            <a:prstGeom prst="rect">
              <a:avLst/>
            </a:prstGeom>
          </p:spPr>
        </p:pic>
        <p:sp>
          <p:nvSpPr>
            <p:cNvPr id="43" name="TextBox 42">
              <a:extLst>
                <a:ext uri="{FF2B5EF4-FFF2-40B4-BE49-F238E27FC236}">
                  <a16:creationId xmlns:a16="http://schemas.microsoft.com/office/drawing/2014/main" id="{9FA4BAA4-9408-0A1A-1B87-2FAA50A1ADFE}"/>
                </a:ext>
              </a:extLst>
            </p:cNvPr>
            <p:cNvSpPr txBox="1"/>
            <p:nvPr/>
          </p:nvSpPr>
          <p:spPr>
            <a:xfrm>
              <a:off x="1174463" y="4513489"/>
              <a:ext cx="1259201" cy="1141723"/>
            </a:xfrm>
            <a:prstGeom prst="rect">
              <a:avLst/>
            </a:prstGeom>
            <a:noFill/>
          </p:spPr>
          <p:txBody>
            <a:bodyPr wrap="square">
              <a:spAutoFit/>
            </a:bodyPr>
            <a:lstStyle/>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São Paulo</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Frankfurt</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Phoenix</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Seoul</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Singapore</a:t>
              </a:r>
            </a:p>
            <a:p>
              <a:pPr marL="160863" marR="3387" lvl="0" indent="-154513" algn="l" defTabSz="899538" rtl="0" eaLnBrk="1" fontAlgn="auto" latinLnBrk="0" hangingPunct="1">
                <a:lnSpc>
                  <a:spcPct val="100000"/>
                </a:lnSpc>
                <a:spcBef>
                  <a:spcPts val="140"/>
                </a:spcBef>
                <a:spcAft>
                  <a:spcPts val="0"/>
                </a:spcAft>
                <a:buClrTx/>
                <a:buSzTx/>
                <a:buFont typeface="Arial" panose="020B0604020202020204" pitchFamily="34" charset="0"/>
                <a:buChar char="•"/>
                <a:tabLst/>
                <a:defRPr/>
              </a:pPr>
              <a:r>
                <a:rPr kumimoji="0" lang="en-US" sz="1067" b="0" i="0" u="none" strike="noStrike" kern="1200" cap="none" spc="-3" normalizeH="0" baseline="0" noProof="0" dirty="0">
                  <a:ln>
                    <a:noFill/>
                  </a:ln>
                  <a:solidFill>
                    <a:schemeClr val="tx1">
                      <a:lumMod val="50000"/>
                      <a:lumOff val="50000"/>
                    </a:schemeClr>
                  </a:solidFill>
                  <a:effectLst/>
                  <a:uLnTx/>
                  <a:uFillTx/>
                  <a:latin typeface="Oracle Sans" panose="020B0503020204020204" pitchFamily="34" charset="0"/>
                  <a:ea typeface="+mn-ea"/>
                  <a:cs typeface="Oracle Sans" panose="020B0503020204020204" pitchFamily="34" charset="0"/>
                </a:rPr>
                <a:t>Johannesburg</a:t>
              </a:r>
            </a:p>
          </p:txBody>
        </p:sp>
      </p:grpSp>
    </p:spTree>
    <p:extLst>
      <p:ext uri="{BB962C8B-B14F-4D97-AF65-F5344CB8AC3E}">
        <p14:creationId xmlns:p14="http://schemas.microsoft.com/office/powerpoint/2010/main" val="125622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racle-FY26-8.3">
  <a:themeElements>
    <a:clrScheme name="Custom 77">
      <a:dk1>
        <a:srgbClr val="2A2F2F"/>
      </a:dk1>
      <a:lt1>
        <a:srgbClr val="FFFFFF"/>
      </a:lt1>
      <a:dk2>
        <a:srgbClr val="2A2F2F"/>
      </a:dk2>
      <a:lt2>
        <a:srgbClr val="FBF9F8"/>
      </a:lt2>
      <a:accent1>
        <a:srgbClr val="04536F"/>
      </a:accent1>
      <a:accent2>
        <a:srgbClr val="6C3F49"/>
      </a:accent2>
      <a:accent3>
        <a:srgbClr val="C74634"/>
      </a:accent3>
      <a:accent4>
        <a:srgbClr val="F0CC71"/>
      </a:accent4>
      <a:accent5>
        <a:srgbClr val="89B2B0"/>
      </a:accent5>
      <a:accent6>
        <a:srgbClr val="86B596"/>
      </a:accent6>
      <a:hlink>
        <a:srgbClr val="00688C"/>
      </a:hlink>
      <a:folHlink>
        <a:srgbClr val="F0CC71"/>
      </a:folHlink>
    </a:clrScheme>
    <a:fontScheme name="Oracle Pillars">
      <a:majorFont>
        <a:latin typeface="Georgia"/>
        <a:ea typeface=""/>
        <a:cs typeface=""/>
      </a:majorFont>
      <a:minorFont>
        <a:latin typeface="Oracle Sans Tab"/>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racle Red">
      <a:srgbClr val="C74634"/>
    </a:custClr>
    <a:custClr name="Brand Dark 170/Hyperlink Dark">
      <a:srgbClr val="F0CC72"/>
    </a:custClr>
    <a:custClr name="Pine 80">
      <a:srgbClr val="74A683"/>
    </a:custClr>
    <a:custClr name="Pine 90">
      <a:srgbClr val="5C926D"/>
    </a:custClr>
    <a:custClr name="Teal 90">
      <a:srgbClr val="628F8D"/>
    </a:custClr>
    <a:custClr name="Plum 90">
      <a:srgbClr val="957CA4"/>
    </a:custClr>
    <a:custClr name="Sky 80">
      <a:srgbClr val="5FA2BA"/>
    </a:custClr>
    <a:custClr name="Higlight Light">
      <a:srgbClr val="AE562C"/>
    </a:custClr>
    <a:custClr name="Rose 90">
      <a:srgbClr val="B47282"/>
    </a:custClr>
    <a:custClr name="Brand Yellow ">
      <a:srgbClr val="F1B13F"/>
    </a:custClr>
    <a:custClr name="Brand: Neutral 30">
      <a:srgbClr val="F1EFED"/>
    </a:custClr>
    <a:custClr name="Developer: Pebble 30">
      <a:srgbClr val="E7F0FD"/>
    </a:custClr>
    <a:custClr name="Database: Slate 50">
      <a:srgbClr val="C2D4D4"/>
    </a:custClr>
    <a:custClr name="Pine 100">
      <a:srgbClr val="4C825C"/>
    </a:custClr>
    <a:custClr name="Teal 110">
      <a:srgbClr val="467173"/>
    </a:custClr>
    <a:custClr name="Plum 110">
      <a:srgbClr val="796087"/>
    </a:custClr>
    <a:custClr name="Sky 100">
      <a:srgbClr val="227E9E"/>
    </a:custClr>
    <a:custClr name="Ocean 90">
      <a:srgbClr val="558EA4"/>
    </a:custClr>
    <a:custClr name="Rose 100">
      <a:srgbClr val="925865"/>
    </a:custClr>
    <a:custClr name="Sienna 50">
      <a:srgbClr val="ECCB98"/>
    </a:custClr>
    <a:custClr name="Neutral 70">
      <a:srgbClr val="AEA8A2"/>
    </a:custClr>
    <a:custClr name="Pebble 90">
      <a:srgbClr val="808792"/>
    </a:custClr>
    <a:custClr name="Database: Slate 100">
      <a:srgbClr val="697778"/>
    </a:custClr>
    <a:custClr name="Pine 120">
      <a:srgbClr val="3F6B4B"/>
    </a:custClr>
    <a:custClr name="Teal 130">
      <a:srgbClr val="375D61"/>
    </a:custClr>
    <a:custClr name="Plum 130">
      <a:srgbClr val="634E71"/>
    </a:custClr>
    <a:custClr name="Sky 120">
      <a:srgbClr val="00688C"/>
    </a:custClr>
    <a:custClr name="Ocean 110">
      <a:srgbClr val="3B7087"/>
    </a:custClr>
    <a:custClr name="Rose 130">
      <a:srgbClr val="7A4753"/>
    </a:custClr>
    <a:custClr name="Sienna 60">
      <a:srgbClr val="DEB068"/>
    </a:custClr>
    <a:custClr name="Brand: Neutral 140">
      <a:srgbClr val="514C47"/>
    </a:custClr>
    <a:custClr name="Pebble 130">
      <a:srgbClr val="53575F"/>
    </a:custClr>
    <a:custClr name="Slate 150">
      <a:srgbClr val="3C4545"/>
    </a:custClr>
    <a:custClr name="Pine 140">
      <a:srgbClr val="33553C"/>
    </a:custClr>
    <a:custClr name="Teal 150">
      <a:srgbClr val="2B484B"/>
    </a:custClr>
    <a:custClr name="Plum 150">
      <a:srgbClr val="4D3C57"/>
    </a:custClr>
    <a:custClr name="Sky 140">
      <a:srgbClr val="04536F"/>
    </a:custClr>
    <a:custClr name="Ocean 120">
      <a:srgbClr val="36677D"/>
    </a:custClr>
    <a:custClr name="Rose 150">
      <a:srgbClr val="5F363F"/>
    </a:custClr>
    <a:custClr name="Sienna 80">
      <a:srgbClr val="C58C52"/>
    </a:custClr>
    <a:custClr name="Brand: Neutral 180">
      <a:srgbClr val="201E1C"/>
    </a:custClr>
    <a:custClr name="Pebble 170">
      <a:srgbClr val="2B2E32"/>
    </a:custClr>
    <a:custClr name="Slate 170">
      <a:srgbClr val="2A2F2F"/>
    </a:custClr>
    <a:custClr name="Pine 160">
      <a:srgbClr val="253D2C"/>
    </a:custClr>
    <a:custClr name="Teal 170">
      <a:srgbClr val="1E3133"/>
    </a:custClr>
    <a:custClr name="Plum 170">
      <a:srgbClr val="36293C"/>
    </a:custClr>
    <a:custClr name="Sky 160">
      <a:srgbClr val="063C4E"/>
    </a:custClr>
    <a:custClr name="Ocean 180">
      <a:srgbClr val="13212C"/>
    </a:custClr>
    <a:custClr name="Rose 180">
      <a:srgbClr val="2D191D"/>
    </a:custClr>
    <a:custClr name="SCM: Sienna 90">
      <a:srgbClr val="B67745"/>
    </a:custClr>
  </a:custClrLst>
  <a:extLst>
    <a:ext uri="{05A4C25C-085E-4340-85A3-A5531E510DB2}">
      <thm15:themeFamily xmlns:thm15="http://schemas.microsoft.com/office/thememl/2012/main" name="RW-Early-FY26-v8.3" id="{8B1D271C-2808-C44A-A1EC-4CD1EBC0603E}" vid="{2AC94D1C-CA18-9F4F-9DA1-24AC79488645}"/>
    </a:ext>
  </a:extLst>
</a:theme>
</file>

<file path=ppt/theme/theme2.xml><?xml version="1.0" encoding="utf-8"?>
<a:theme xmlns:a="http://schemas.openxmlformats.org/drawingml/2006/main" name="Oracle-FY26-7.9">
  <a:themeElements>
    <a:clrScheme name="Custom 43">
      <a:dk1>
        <a:srgbClr val="2A2F2F"/>
      </a:dk1>
      <a:lt1>
        <a:srgbClr val="FFFFFF"/>
      </a:lt1>
      <a:dk2>
        <a:srgbClr val="2A2F2F"/>
      </a:dk2>
      <a:lt2>
        <a:srgbClr val="FBF9F8"/>
      </a:lt2>
      <a:accent1>
        <a:srgbClr val="04536F"/>
      </a:accent1>
      <a:accent2>
        <a:srgbClr val="6C3F49"/>
      </a:accent2>
      <a:accent3>
        <a:srgbClr val="C74634"/>
      </a:accent3>
      <a:accent4>
        <a:srgbClr val="F0CC71"/>
      </a:accent4>
      <a:accent5>
        <a:srgbClr val="89B2B0"/>
      </a:accent5>
      <a:accent6>
        <a:srgbClr val="86B596"/>
      </a:accent6>
      <a:hlink>
        <a:srgbClr val="00688C"/>
      </a:hlink>
      <a:folHlink>
        <a:srgbClr val="F0CC71"/>
      </a:folHlink>
    </a:clrScheme>
    <a:fontScheme name="Oracle Pillars">
      <a:majorFont>
        <a:latin typeface="Georgia"/>
        <a:ea typeface=""/>
        <a:cs typeface=""/>
      </a:majorFont>
      <a:minorFont>
        <a:latin typeface="Oracle Sans Tab"/>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racle Red">
      <a:srgbClr val="C74634"/>
    </a:custClr>
    <a:custClr name="Brand Dark 170/Hyperlink Dark">
      <a:srgbClr val="F0CC72"/>
    </a:custClr>
    <a:custClr name="Beige 50">
      <a:srgbClr val="D8D0B5"/>
    </a:custClr>
    <a:custClr name="Pine 80">
      <a:srgbClr val="74A683"/>
    </a:custClr>
    <a:custClr name="Teal 90">
      <a:srgbClr val="628F8D"/>
    </a:custClr>
    <a:custClr name="Plum 90">
      <a:srgbClr val="957CA4"/>
    </a:custClr>
    <a:custClr name="Sky 80">
      <a:srgbClr val="5FA2BA"/>
    </a:custClr>
    <a:custClr name="Higlight Light">
      <a:srgbClr val="AE562C"/>
    </a:custClr>
    <a:custClr name="Rose 90">
      <a:srgbClr val="B47282"/>
    </a:custClr>
    <a:custClr name="Brand Yellow ">
      <a:srgbClr val="F1B13F"/>
    </a:custClr>
    <a:custClr name="Brand: Neutral 30">
      <a:srgbClr val="F1EFED"/>
    </a:custClr>
    <a:custClr name="Developer: Pebble 30">
      <a:srgbClr val="E7F0FD"/>
    </a:custClr>
    <a:custClr name="Database: Slate 50">
      <a:srgbClr val="C2D4D4"/>
    </a:custClr>
    <a:custClr name="Pine 90">
      <a:srgbClr val="5C926D"/>
    </a:custClr>
    <a:custClr name="Teal 110">
      <a:srgbClr val="467173"/>
    </a:custClr>
    <a:custClr name="Plum 110">
      <a:srgbClr val="796087"/>
    </a:custClr>
    <a:custClr name="Sky 100">
      <a:srgbClr val="227E9E"/>
    </a:custClr>
    <a:custClr name="Ocean 90">
      <a:srgbClr val="558EA4"/>
    </a:custClr>
    <a:custClr name="Rose 100">
      <a:srgbClr val="925865"/>
    </a:custClr>
    <a:custClr name="Sienna 50">
      <a:srgbClr val="ECCB98"/>
    </a:custClr>
    <a:custClr name="Neutral 70">
      <a:srgbClr val="AEA8A2"/>
    </a:custClr>
    <a:custClr name="Pebble 90">
      <a:srgbClr val="808792"/>
    </a:custClr>
    <a:custClr name="Database: Slate 100">
      <a:srgbClr val="697778"/>
    </a:custClr>
    <a:custClr name="Pine 100">
      <a:srgbClr val="4C825C"/>
    </a:custClr>
    <a:custClr name="Teal 130">
      <a:srgbClr val="375D61"/>
    </a:custClr>
    <a:custClr name="Plum 130">
      <a:srgbClr val="634E71"/>
    </a:custClr>
    <a:custClr name="Sky 120">
      <a:srgbClr val="00688C"/>
    </a:custClr>
    <a:custClr name="Ocean 110">
      <a:srgbClr val="3B7087"/>
    </a:custClr>
    <a:custClr name="Rose 130">
      <a:srgbClr val="7A4753"/>
    </a:custClr>
    <a:custClr name="Sienna 60">
      <a:srgbClr val="DEB068"/>
    </a:custClr>
    <a:custClr name="Brand: Neutral 140">
      <a:srgbClr val="514C47"/>
    </a:custClr>
    <a:custClr name="Pebble 130">
      <a:srgbClr val="53575F"/>
    </a:custClr>
    <a:custClr name="Slate 150">
      <a:srgbClr val="3C4545"/>
    </a:custClr>
    <a:custClr name="Pine 120">
      <a:srgbClr val="3F6B4B"/>
    </a:custClr>
    <a:custClr name="Teal 150">
      <a:srgbClr val="2B484B"/>
    </a:custClr>
    <a:custClr name="Plum 150">
      <a:srgbClr val="4D3C57"/>
    </a:custClr>
    <a:custClr name="Sky 140">
      <a:srgbClr val="04536F"/>
    </a:custClr>
    <a:custClr name="Ocean 120">
      <a:srgbClr val="36677D"/>
    </a:custClr>
    <a:custClr name="Rose 150">
      <a:srgbClr val="5F363F"/>
    </a:custClr>
    <a:custClr name="Sienna 80">
      <a:srgbClr val="C58C52"/>
    </a:custClr>
    <a:custClr name="Brand: Neutral 180">
      <a:srgbClr val="201E1C"/>
    </a:custClr>
    <a:custClr name="Pebble 170">
      <a:srgbClr val="2B2E32"/>
    </a:custClr>
    <a:custClr name="Slate 170">
      <a:srgbClr val="2A2F2F"/>
    </a:custClr>
    <a:custClr name="Pine 160">
      <a:srgbClr val="253D2C"/>
    </a:custClr>
    <a:custClr name="Teal 170">
      <a:srgbClr val="1E3133"/>
    </a:custClr>
    <a:custClr name="Plum 170">
      <a:srgbClr val="36293C"/>
    </a:custClr>
    <a:custClr name="Sky 160">
      <a:srgbClr val="063C4E"/>
    </a:custClr>
    <a:custClr name="Ocean 180">
      <a:srgbClr val="13212C"/>
    </a:custClr>
    <a:custClr name="Rose 180">
      <a:srgbClr val="2D191D"/>
    </a:custClr>
    <a:custClr name="SCM: Sienna 90">
      <a:srgbClr val="B67745"/>
    </a:custClr>
  </a:custClrLst>
  <a:extLst>
    <a:ext uri="{05A4C25C-085E-4340-85A3-A5531E510DB2}">
      <thm15:themeFamily xmlns:thm15="http://schemas.microsoft.com/office/thememl/2012/main" name="RW-Early-FY26-v7.9" id="{1B9217EA-5673-234B-9217-B5CA3B2FE7A3}" vid="{FABD2F94-C213-394E-92C4-BD5B57B0E645}"/>
    </a:ext>
  </a:extLst>
</a:theme>
</file>

<file path=ppt/theme/theme3.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Pillars">
      <a:majorFont>
        <a:latin typeface="Georgia"/>
        <a:ea typeface=""/>
        <a:cs typeface=""/>
      </a:majorFont>
      <a:minorFont>
        <a:latin typeface="Oracle Sans Ta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
        <a:cs typeface=""/>
      </a:majorFont>
      <a:minorFont>
        <a:latin typeface="Oracl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Migration_Comments0 xmlns="4e418aab-ccd2-4c36-bbc0-ca1bef344547" xsi:nil="true"/>
    <_ip_UnifiedCompliancePolicyUIAction xmlns="http://schemas.microsoft.com/sharepoint/v3" xsi:nil="true"/>
    <IncludeInSearch xmlns="f085ca05-1a56-417b-bcef-25b3bd9988f8">true</IncludeInSearch>
    <Description0 xmlns="4e418aab-ccd2-4c36-bbc0-ca1bef344547" xsi:nil="true"/>
    <Keywords0 xmlns="4e418aab-ccd2-4c36-bbc0-ca1bef344547" xsi:nil="true"/>
    <TaxCatchAll xmlns="758b9dc9-e6e0-4b4b-9e23-19b506217126" xsi:nil="true"/>
    <lcf76f155ced4ddcb4097134ff3c332f xmlns="4e418aab-ccd2-4c36-bbc0-ca1bef344547">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E90DFFAAB2B648B85FF84AAAED4B38" ma:contentTypeVersion="19" ma:contentTypeDescription="Create a new document." ma:contentTypeScope="" ma:versionID="72aa99591ea20b4039e2ab9235b316dd">
  <xsd:schema xmlns:xsd="http://www.w3.org/2001/XMLSchema" xmlns:xs="http://www.w3.org/2001/XMLSchema" xmlns:p="http://schemas.microsoft.com/office/2006/metadata/properties" xmlns:ns1="http://schemas.microsoft.com/sharepoint/v3" xmlns:ns2="f085ca05-1a56-417b-bcef-25b3bd9988f8" xmlns:ns3="4e418aab-ccd2-4c36-bbc0-ca1bef344547" xmlns:ns4="758b9dc9-e6e0-4b4b-9e23-19b506217126" targetNamespace="http://schemas.microsoft.com/office/2006/metadata/properties" ma:root="true" ma:fieldsID="818942d1d93fb3216d6b444ecb0d1669" ns1:_="" ns2:_="" ns3:_="" ns4:_="">
    <xsd:import namespace="http://schemas.microsoft.com/sharepoint/v3"/>
    <xsd:import namespace="f085ca05-1a56-417b-bcef-25b3bd9988f8"/>
    <xsd:import namespace="4e418aab-ccd2-4c36-bbc0-ca1bef344547"/>
    <xsd:import namespace="758b9dc9-e6e0-4b4b-9e23-19b506217126"/>
    <xsd:element name="properties">
      <xsd:complexType>
        <xsd:sequence>
          <xsd:element name="documentManagement">
            <xsd:complexType>
              <xsd:all>
                <xsd:element ref="ns2:IncludeInSearch" minOccurs="0"/>
                <xsd:element ref="ns3:Keywords0" minOccurs="0"/>
                <xsd:element ref="ns3:Migration_Comments0"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1:_ip_UnifiedCompliancePolicyProperties" minOccurs="0"/>
                <xsd:element ref="ns1:_ip_UnifiedCompliancePolicyUIAction" minOccurs="0"/>
                <xsd:element ref="ns3:Description0"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85ca05-1a56-417b-bcef-25b3bd9988f8" elementFormDefault="qualified">
    <xsd:import namespace="http://schemas.microsoft.com/office/2006/documentManagement/types"/>
    <xsd:import namespace="http://schemas.microsoft.com/office/infopath/2007/PartnerControls"/>
    <xsd:element name="IncludeInSearch" ma:index="8" nillable="true" ma:displayName="IncludeInMyOracleSearch" ma:default="1" ma:internalName="IncludeInSearch"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e418aab-ccd2-4c36-bbc0-ca1bef344547" elementFormDefault="qualified">
    <xsd:import namespace="http://schemas.microsoft.com/office/2006/documentManagement/types"/>
    <xsd:import namespace="http://schemas.microsoft.com/office/infopath/2007/PartnerControls"/>
    <xsd:element name="Keywords0" ma:index="9" nillable="true" ma:displayName="Keywords" ma:internalName="Keywords0">
      <xsd:simpleType>
        <xsd:restriction base="dms:Text"/>
      </xsd:simpleType>
    </xsd:element>
    <xsd:element name="Migration_Comments0" ma:index="10" nillable="true" ma:displayName="Migration_Comments" ma:internalName="Migration_Comments0">
      <xsd:simpleType>
        <xsd:restriction base="dms:Note">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b6b08d2-6182-4197-8221-8710a9404ced"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Description0" ma:index="26" nillable="true" ma:displayName="Description" ma:internalName="Description0">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8b9dc9-e6e0-4b4b-9e23-19b50621712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2711a4e-9246-41dc-b527-dfc796ef7be9}" ma:internalName="TaxCatchAll" ma:showField="CatchAllData" ma:web="758b9dc9-e6e0-4b4b-9e23-19b5062171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4b6b08d2-6182-4197-8221-8710a9404ced" ContentTypeId="0x0101" PreviousValue="false"/>
</file>

<file path=customXml/itemProps1.xml><?xml version="1.0" encoding="utf-8"?>
<ds:datastoreItem xmlns:ds="http://schemas.openxmlformats.org/officeDocument/2006/customXml" ds:itemID="{B907D4DA-FAB4-4310-A613-A6B8A4EC6F8C}">
  <ds:schemaRefs>
    <ds:schemaRef ds:uri="http://purl.org/dc/elements/1.1/"/>
    <ds:schemaRef ds:uri="http://purl.org/dc/dcmitype/"/>
    <ds:schemaRef ds:uri="http://www.w3.org/XML/1998/namespace"/>
    <ds:schemaRef ds:uri="http://purl.org/dc/terms/"/>
    <ds:schemaRef ds:uri="http://schemas.openxmlformats.org/package/2006/metadata/core-properties"/>
    <ds:schemaRef ds:uri="http://schemas.microsoft.com/office/infopath/2007/PartnerControls"/>
    <ds:schemaRef ds:uri="758b9dc9-e6e0-4b4b-9e23-19b506217126"/>
    <ds:schemaRef ds:uri="http://schemas.microsoft.com/office/2006/documentManagement/types"/>
    <ds:schemaRef ds:uri="4e418aab-ccd2-4c36-bbc0-ca1bef344547"/>
    <ds:schemaRef ds:uri="f085ca05-1a56-417b-bcef-25b3bd9988f8"/>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4C2D577B-2569-4C00-B03F-FD8EDDC8D1C2}">
  <ds:schemaRefs>
    <ds:schemaRef ds:uri="http://schemas.microsoft.com/sharepoint/v3/contenttype/forms"/>
  </ds:schemaRefs>
</ds:datastoreItem>
</file>

<file path=customXml/itemProps3.xml><?xml version="1.0" encoding="utf-8"?>
<ds:datastoreItem xmlns:ds="http://schemas.openxmlformats.org/officeDocument/2006/customXml" ds:itemID="{EA058F39-BE00-42FC-A334-7AA4F6E376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085ca05-1a56-417b-bcef-25b3bd9988f8"/>
    <ds:schemaRef ds:uri="4e418aab-ccd2-4c36-bbc0-ca1bef344547"/>
    <ds:schemaRef ds:uri="758b9dc9-e6e0-4b4b-9e23-19b5062171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D66AB03-2F40-4801-AE90-B95F28DFA710}">
  <ds:schemaRefs>
    <ds:schemaRef ds:uri="Microsoft.SharePoint.Taxonomy.ContentTypeSync"/>
  </ds:schemaRefs>
</ds:datastoreItem>
</file>

<file path=docMetadata/LabelInfo.xml><?xml version="1.0" encoding="utf-8"?>
<clbl:labelList xmlns:clbl="http://schemas.microsoft.com/office/2020/mipLabelMetadata">
  <clbl:label id="{3c76ce46-357f-46de-88d6-77b9bbb83c46}" enabled="1" method="Privileged" siteId="{4e2c6054-71cb-48f1-bd6c-3a9705aca71b}" contentBits="0" removed="0"/>
</clbl:labelList>
</file>

<file path=docProps/app.xml><?xml version="1.0" encoding="utf-8"?>
<Properties xmlns="http://schemas.openxmlformats.org/officeDocument/2006/extended-properties" xmlns:vt="http://schemas.openxmlformats.org/officeDocument/2006/docPropsVTypes">
  <Template>Oracle-FY26-8</Template>
  <TotalTime>42385</TotalTime>
  <Words>2428</Words>
  <Application>Microsoft Macintosh PowerPoint</Application>
  <PresentationFormat>Widescreen</PresentationFormat>
  <Paragraphs>484</Paragraphs>
  <Slides>33</Slides>
  <Notes>25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33</vt:i4>
      </vt:variant>
    </vt:vector>
  </HeadingPairs>
  <TitlesOfParts>
    <vt:vector size="47" baseType="lpstr">
      <vt:lpstr>Arial</vt:lpstr>
      <vt:lpstr>League Spartan</vt:lpstr>
      <vt:lpstr>Oracle Sans</vt:lpstr>
      <vt:lpstr>Oracle Sans Light</vt:lpstr>
      <vt:lpstr>Oracle Sans Semi Bold</vt:lpstr>
      <vt:lpstr>Oracle Sans Tab</vt:lpstr>
      <vt:lpstr>Oracle Sans Tab Light</vt:lpstr>
      <vt:lpstr>OracleSansVF</vt:lpstr>
      <vt:lpstr>Red Hat Text</vt:lpstr>
      <vt:lpstr>Roboto Light</vt:lpstr>
      <vt:lpstr>System Font Regular</vt:lpstr>
      <vt:lpstr>Wingdings</vt:lpstr>
      <vt:lpstr>Oracle-FY26-8.3</vt:lpstr>
      <vt:lpstr>Oracle-FY26-7.9</vt:lpstr>
      <vt:lpstr>Oracle APEX on Multicloud</vt:lpstr>
      <vt:lpstr>Safe harbor statement</vt:lpstr>
      <vt:lpstr>What is Oracle APEX ?</vt:lpstr>
      <vt:lpstr>PowerPoint Presentation</vt:lpstr>
      <vt:lpstr>Oracle APEX is Available Everywhere</vt:lpstr>
      <vt:lpstr>Oracle APEX on ADBS: workload-optimized instances</vt:lpstr>
      <vt:lpstr>Advantages of Oracle Database &amp; APEX on Multicloud</vt:lpstr>
      <vt:lpstr>Why APEX Delivers Unmatched Multicloud Value</vt:lpstr>
      <vt:lpstr>We started addressing these scenarios five years ago…</vt:lpstr>
      <vt:lpstr>Now you can run your trusted database, as a service, anywhere</vt:lpstr>
      <vt:lpstr>PowerPoint Presentation</vt:lpstr>
      <vt:lpstr>OCI Oracle Database Service availability</vt:lpstr>
      <vt:lpstr>Oracle APEX@Azure</vt:lpstr>
      <vt:lpstr>PowerPoint Presentation</vt:lpstr>
      <vt:lpstr>Oracle APEX Availability at Azure</vt:lpstr>
      <vt:lpstr>How to Provision autonomous Database and APEX on Azure?</vt:lpstr>
      <vt:lpstr>How to Provision autonomous Database and APEX on Azure?</vt:lpstr>
      <vt:lpstr>Oracle APEX@AWS</vt:lpstr>
      <vt:lpstr>PowerPoint Presentation</vt:lpstr>
      <vt:lpstr>Oracle APEX Availability at AWS</vt:lpstr>
      <vt:lpstr>How to Provision APEX Application Development Service in AWS? </vt:lpstr>
      <vt:lpstr>Oracle APEX@GCP</vt:lpstr>
      <vt:lpstr>PowerPoint Presentation</vt:lpstr>
      <vt:lpstr>Oracle APEX Availability at GCP</vt:lpstr>
      <vt:lpstr>How to provision autonomous Database and APEX on GCP?</vt:lpstr>
      <vt:lpstr>Oracle is constantly updating Autonomous AI Database, including APEX and ORDS. If you use Azure, AWS or Google Cloud, you can now benefit, too.</vt:lpstr>
      <vt:lpstr>Oracle APEX Training &amp; Certification</vt:lpstr>
      <vt:lpstr>Your Path to Master Oracle APEX</vt:lpstr>
      <vt:lpstr>Oracle APEX Professional Learning Path</vt:lpstr>
      <vt:lpstr>Get Oracle APEX Certified!</vt:lpstr>
      <vt:lpstr>Become a Certified Oracle APEX Developer Professional</vt:lpstr>
      <vt:lpstr>THANK YOU</vt:lpstr>
      <vt:lpstr>An end slide on light showing an Oracle logo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 Bajec</dc:creator>
  <cp:lastModifiedBy>Roopesh Thokala</cp:lastModifiedBy>
  <cp:revision>141</cp:revision>
  <dcterms:created xsi:type="dcterms:W3CDTF">2025-10-15T10:46:01Z</dcterms:created>
  <dcterms:modified xsi:type="dcterms:W3CDTF">2026-01-23T12:26:48Z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2231507</vt:lpwstr>
  </property>
  <property fmtid="{D5CDD505-2E9C-101B-9397-08002B2CF9AE}" pid="3" name="NXPowerLiteSettings">
    <vt:lpwstr>C700052003A000</vt:lpwstr>
  </property>
  <property fmtid="{D5CDD505-2E9C-101B-9397-08002B2CF9AE}" pid="4" name="NXPowerLiteVersion">
    <vt:lpwstr>D8.0.11</vt:lpwstr>
  </property>
  <property fmtid="{D5CDD505-2E9C-101B-9397-08002B2CF9AE}" pid="5" name="MSIP_Label_3c76ce46-357f-46de-88d6-77b9bbb83c46_Enabled">
    <vt:lpwstr>true</vt:lpwstr>
  </property>
  <property fmtid="{D5CDD505-2E9C-101B-9397-08002B2CF9AE}" pid="6" name="MSIP_Label_3c76ce46-357f-46de-88d6-77b9bbb83c46_SetDate">
    <vt:lpwstr>2025-01-23T20:44:35Z</vt:lpwstr>
  </property>
  <property fmtid="{D5CDD505-2E9C-101B-9397-08002B2CF9AE}" pid="7" name="MSIP_Label_3c76ce46-357f-46de-88d6-77b9bbb83c46_Method">
    <vt:lpwstr>Privileged</vt:lpwstr>
  </property>
  <property fmtid="{D5CDD505-2E9C-101B-9397-08002B2CF9AE}" pid="8" name="MSIP_Label_3c76ce46-357f-46de-88d6-77b9bbb83c46_Name">
    <vt:lpwstr>Public</vt:lpwstr>
  </property>
  <property fmtid="{D5CDD505-2E9C-101B-9397-08002B2CF9AE}" pid="9" name="MSIP_Label_3c76ce46-357f-46de-88d6-77b9bbb83c46_SiteId">
    <vt:lpwstr>4e2c6054-71cb-48f1-bd6c-3a9705aca71b</vt:lpwstr>
  </property>
  <property fmtid="{D5CDD505-2E9C-101B-9397-08002B2CF9AE}" pid="10" name="MSIP_Label_3c76ce46-357f-46de-88d6-77b9bbb83c46_ActionId">
    <vt:lpwstr>f22884e0-546d-4aff-a9ba-accbb4729511</vt:lpwstr>
  </property>
  <property fmtid="{D5CDD505-2E9C-101B-9397-08002B2CF9AE}" pid="11" name="MSIP_Label_3c76ce46-357f-46de-88d6-77b9bbb83c46_ContentBits">
    <vt:lpwstr>0</vt:lpwstr>
  </property>
  <property fmtid="{D5CDD505-2E9C-101B-9397-08002B2CF9AE}" pid="12" name="MSIP_Label_3c76ce46-357f-46de-88d6-77b9bbb83c46_Tag">
    <vt:lpwstr>50, 0, 1, 1</vt:lpwstr>
  </property>
  <property fmtid="{D5CDD505-2E9C-101B-9397-08002B2CF9AE}" pid="13" name="ContentTypeId">
    <vt:lpwstr>0x01010046E90DFFAAB2B648B85FF84AAAED4B38</vt:lpwstr>
  </property>
</Properties>
</file>